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4"/>
  </p:sldMasterIdLst>
  <p:notesMasterIdLst>
    <p:notesMasterId r:id="rId28"/>
  </p:notesMasterIdLst>
  <p:sldIdLst>
    <p:sldId id="271" r:id="rId5"/>
    <p:sldId id="286" r:id="rId6"/>
    <p:sldId id="287" r:id="rId7"/>
    <p:sldId id="288" r:id="rId8"/>
    <p:sldId id="290" r:id="rId9"/>
    <p:sldId id="291" r:id="rId10"/>
    <p:sldId id="302" r:id="rId11"/>
    <p:sldId id="301" r:id="rId12"/>
    <p:sldId id="311" r:id="rId13"/>
    <p:sldId id="314" r:id="rId14"/>
    <p:sldId id="297" r:id="rId15"/>
    <p:sldId id="315" r:id="rId16"/>
    <p:sldId id="312" r:id="rId17"/>
    <p:sldId id="303" r:id="rId18"/>
    <p:sldId id="306" r:id="rId19"/>
    <p:sldId id="305" r:id="rId20"/>
    <p:sldId id="309" r:id="rId21"/>
    <p:sldId id="313" r:id="rId22"/>
    <p:sldId id="316" r:id="rId23"/>
    <p:sldId id="310" r:id="rId24"/>
    <p:sldId id="293" r:id="rId25"/>
    <p:sldId id="307" r:id="rId26"/>
    <p:sldId id="285" r:id="rId2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0010C37-EC68-4C03-BAB3-0FEA7E0DE7AA}" v="688" dt="2023-04-28T19:19:21.787"/>
    <p1510:client id="{13CAA979-2836-2DC1-FE44-049EF0664076}" v="191" dt="2023-04-24T16:28:52.898"/>
    <p1510:client id="{16EB097A-01F7-88FB-F639-75A8A449C3CF}" v="6" dt="2023-04-24T04:21:13.205"/>
    <p1510:client id="{3111A2EA-0D97-E222-CF70-267C8C7BDEEF}" v="330" dt="2023-04-24T12:55:26.010"/>
    <p1510:client id="{47804A87-B7F8-DF23-5191-5C8E7A194F86}" v="419" dt="2023-04-24T13:25:23.351"/>
    <p1510:client id="{48038556-9F0B-4C52-501D-4D879B1FC17D}" v="17" dt="2023-04-24T14:06:13.629"/>
    <p1510:client id="{80C66E07-7936-3FDD-1473-D467C9D950DA}" v="8" dt="2023-04-24T04:08:00.693"/>
    <p1510:client id="{90A94BF6-F2CD-CF2B-60F8-EA3D362E6476}" v="493" dt="2023-04-23T22:40:58.979"/>
    <p1510:client id="{BEB09E77-FCAD-05F8-111A-3BA8ECFAB79D}" v="22" dt="2023-04-23T22:35:03.921"/>
    <p1510:client id="{EC7328B4-4F62-1957-5E83-8A387310E0C3}" v="412" dt="2023-04-24T13:39:01.4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802" y="6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164C085-D9FA-43FC-9C12-1B59F29FBCE3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37912133-B6B3-4386-909E-0C0902BFE8D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Blackbox Testing</a:t>
          </a:r>
        </a:p>
      </dgm:t>
    </dgm:pt>
    <dgm:pt modelId="{AB51A757-6F2D-4F60-A1C0-7160B8800DE2}" type="parTrans" cxnId="{A8D92E5B-9AFB-4E10-B2B9-C093F0E5E822}">
      <dgm:prSet/>
      <dgm:spPr/>
      <dgm:t>
        <a:bodyPr/>
        <a:lstStyle/>
        <a:p>
          <a:endParaRPr lang="en-US"/>
        </a:p>
      </dgm:t>
    </dgm:pt>
    <dgm:pt modelId="{2EFF93D7-D857-49B8-95BF-AD83195A6E12}" type="sibTrans" cxnId="{A8D92E5B-9AFB-4E10-B2B9-C093F0E5E822}">
      <dgm:prSet/>
      <dgm:spPr/>
      <dgm:t>
        <a:bodyPr/>
        <a:lstStyle/>
        <a:p>
          <a:endParaRPr lang="en-US"/>
        </a:p>
      </dgm:t>
    </dgm:pt>
    <dgm:pt modelId="{86F73230-6001-4F7D-BDB5-9143273E3A01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Integration Testing</a:t>
          </a:r>
        </a:p>
      </dgm:t>
    </dgm:pt>
    <dgm:pt modelId="{5BAE7E0F-563B-4586-A327-499389011CEA}" type="parTrans" cxnId="{5C0EE0F6-3760-4892-8A66-5545670D78DD}">
      <dgm:prSet/>
      <dgm:spPr/>
      <dgm:t>
        <a:bodyPr/>
        <a:lstStyle/>
        <a:p>
          <a:endParaRPr lang="en-US"/>
        </a:p>
      </dgm:t>
    </dgm:pt>
    <dgm:pt modelId="{DF5BB519-C749-42F7-B673-4C12197721C0}" type="sibTrans" cxnId="{5C0EE0F6-3760-4892-8A66-5545670D78DD}">
      <dgm:prSet/>
      <dgm:spPr/>
      <dgm:t>
        <a:bodyPr/>
        <a:lstStyle/>
        <a:p>
          <a:endParaRPr lang="en-US"/>
        </a:p>
      </dgm:t>
    </dgm:pt>
    <dgm:pt modelId="{8099BC05-A3A9-4055-BF85-BFEE7E2C291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Whitebox Testing</a:t>
          </a:r>
        </a:p>
      </dgm:t>
    </dgm:pt>
    <dgm:pt modelId="{F8C3DD0D-BB1A-437D-ADC8-71DA0DC509BC}" type="parTrans" cxnId="{B6625CAE-CDD1-4131-BA15-12ECE3A0FB94}">
      <dgm:prSet/>
      <dgm:spPr/>
      <dgm:t>
        <a:bodyPr/>
        <a:lstStyle/>
        <a:p>
          <a:endParaRPr lang="en-US"/>
        </a:p>
      </dgm:t>
    </dgm:pt>
    <dgm:pt modelId="{B22C17E4-E5C8-4569-97DA-3AFFB1423CC7}" type="sibTrans" cxnId="{B6625CAE-CDD1-4131-BA15-12ECE3A0FB94}">
      <dgm:prSet/>
      <dgm:spPr/>
      <dgm:t>
        <a:bodyPr/>
        <a:lstStyle/>
        <a:p>
          <a:endParaRPr lang="en-US"/>
        </a:p>
      </dgm:t>
    </dgm:pt>
    <dgm:pt modelId="{9881FC48-B562-441E-A8A0-3379A8458A3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GUI Testing</a:t>
          </a:r>
        </a:p>
      </dgm:t>
    </dgm:pt>
    <dgm:pt modelId="{29B12343-F32F-4233-A679-FD65483AA465}" type="parTrans" cxnId="{692633E8-869B-4FD3-839E-688DA348281A}">
      <dgm:prSet/>
      <dgm:spPr/>
      <dgm:t>
        <a:bodyPr/>
        <a:lstStyle/>
        <a:p>
          <a:endParaRPr lang="en-US"/>
        </a:p>
      </dgm:t>
    </dgm:pt>
    <dgm:pt modelId="{2A5AEAA8-479F-4572-ABD4-93A97D87D62A}" type="sibTrans" cxnId="{692633E8-869B-4FD3-839E-688DA348281A}">
      <dgm:prSet/>
      <dgm:spPr/>
      <dgm:t>
        <a:bodyPr/>
        <a:lstStyle/>
        <a:p>
          <a:endParaRPr lang="en-US"/>
        </a:p>
      </dgm:t>
    </dgm:pt>
    <dgm:pt modelId="{B7AC33DD-4B96-49A9-BF0E-FD5EEFB30725}" type="pres">
      <dgm:prSet presAssocID="{A164C085-D9FA-43FC-9C12-1B59F29FBCE3}" presName="root" presStyleCnt="0">
        <dgm:presLayoutVars>
          <dgm:dir/>
          <dgm:resizeHandles val="exact"/>
        </dgm:presLayoutVars>
      </dgm:prSet>
      <dgm:spPr/>
    </dgm:pt>
    <dgm:pt modelId="{FB27358C-A2BA-4B5F-A455-B9A074DA703C}" type="pres">
      <dgm:prSet presAssocID="{37912133-B6B3-4386-909E-0C0902BFE8DA}" presName="compNode" presStyleCnt="0"/>
      <dgm:spPr/>
    </dgm:pt>
    <dgm:pt modelId="{DCD2C974-FFAB-480B-9711-FD7ED587AA0C}" type="pres">
      <dgm:prSet presAssocID="{37912133-B6B3-4386-909E-0C0902BFE8DA}" presName="iconBgRect" presStyleLbl="bgShp" presStyleIdx="0" presStyleCnt="4"/>
      <dgm:spPr/>
    </dgm:pt>
    <dgm:pt modelId="{DAAD9A6E-31BE-4194-B45E-B91EE3590276}" type="pres">
      <dgm:prSet presAssocID="{37912133-B6B3-4386-909E-0C0902BFE8D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5AC72AD2-7D77-4D63-BA23-797C65EBDD29}" type="pres">
      <dgm:prSet presAssocID="{37912133-B6B3-4386-909E-0C0902BFE8DA}" presName="spaceRect" presStyleCnt="0"/>
      <dgm:spPr/>
    </dgm:pt>
    <dgm:pt modelId="{1EBE84D6-4DA2-4330-8565-2BF7505328FF}" type="pres">
      <dgm:prSet presAssocID="{37912133-B6B3-4386-909E-0C0902BFE8DA}" presName="textRect" presStyleLbl="revTx" presStyleIdx="0" presStyleCnt="4">
        <dgm:presLayoutVars>
          <dgm:chMax val="1"/>
          <dgm:chPref val="1"/>
        </dgm:presLayoutVars>
      </dgm:prSet>
      <dgm:spPr/>
    </dgm:pt>
    <dgm:pt modelId="{9D4BE1E4-B81D-47FE-95E8-168446E287AA}" type="pres">
      <dgm:prSet presAssocID="{2EFF93D7-D857-49B8-95BF-AD83195A6E12}" presName="sibTrans" presStyleCnt="0"/>
      <dgm:spPr/>
    </dgm:pt>
    <dgm:pt modelId="{5D77F5D5-EFBE-47FA-8299-B80D6F3F7332}" type="pres">
      <dgm:prSet presAssocID="{86F73230-6001-4F7D-BDB5-9143273E3A01}" presName="compNode" presStyleCnt="0"/>
      <dgm:spPr/>
    </dgm:pt>
    <dgm:pt modelId="{93EC3F26-9E2C-48E1-AC8C-E9EFEF9EA510}" type="pres">
      <dgm:prSet presAssocID="{86F73230-6001-4F7D-BDB5-9143273E3A01}" presName="iconBgRect" presStyleLbl="bgShp" presStyleIdx="1" presStyleCnt="4"/>
      <dgm:spPr/>
    </dgm:pt>
    <dgm:pt modelId="{B95860CF-E070-43E4-BD3B-BB273AC37DDD}" type="pres">
      <dgm:prSet presAssocID="{86F73230-6001-4F7D-BDB5-9143273E3A01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5B2F916E-02DA-4753-B2A2-6A22206E39A8}" type="pres">
      <dgm:prSet presAssocID="{86F73230-6001-4F7D-BDB5-9143273E3A01}" presName="spaceRect" presStyleCnt="0"/>
      <dgm:spPr/>
    </dgm:pt>
    <dgm:pt modelId="{B5C6313C-4998-450C-BCFC-710AAEFC0958}" type="pres">
      <dgm:prSet presAssocID="{86F73230-6001-4F7D-BDB5-9143273E3A01}" presName="textRect" presStyleLbl="revTx" presStyleIdx="1" presStyleCnt="4">
        <dgm:presLayoutVars>
          <dgm:chMax val="1"/>
          <dgm:chPref val="1"/>
        </dgm:presLayoutVars>
      </dgm:prSet>
      <dgm:spPr/>
    </dgm:pt>
    <dgm:pt modelId="{4D5D56F6-65E9-4D8F-A288-745A60CBDB68}" type="pres">
      <dgm:prSet presAssocID="{DF5BB519-C749-42F7-B673-4C12197721C0}" presName="sibTrans" presStyleCnt="0"/>
      <dgm:spPr/>
    </dgm:pt>
    <dgm:pt modelId="{A58C1B71-28AB-4471-BA97-C86EDF99C788}" type="pres">
      <dgm:prSet presAssocID="{8099BC05-A3A9-4055-BF85-BFEE7E2C2919}" presName="compNode" presStyleCnt="0"/>
      <dgm:spPr/>
    </dgm:pt>
    <dgm:pt modelId="{79BB845F-5B9C-4EC4-81DF-26902DF61EC7}" type="pres">
      <dgm:prSet presAssocID="{8099BC05-A3A9-4055-BF85-BFEE7E2C2919}" presName="iconBgRect" presStyleLbl="bgShp" presStyleIdx="2" presStyleCnt="4"/>
      <dgm:spPr/>
    </dgm:pt>
    <dgm:pt modelId="{250E2875-64F7-4D83-9F1A-F37A4A4DE44F}" type="pres">
      <dgm:prSet presAssocID="{8099BC05-A3A9-4055-BF85-BFEE7E2C291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 List"/>
        </a:ext>
      </dgm:extLst>
    </dgm:pt>
    <dgm:pt modelId="{130674F8-A0E2-482D-A740-7A9F8C147142}" type="pres">
      <dgm:prSet presAssocID="{8099BC05-A3A9-4055-BF85-BFEE7E2C2919}" presName="spaceRect" presStyleCnt="0"/>
      <dgm:spPr/>
    </dgm:pt>
    <dgm:pt modelId="{D6B0C904-B9F9-4416-92BE-796A69A0E526}" type="pres">
      <dgm:prSet presAssocID="{8099BC05-A3A9-4055-BF85-BFEE7E2C2919}" presName="textRect" presStyleLbl="revTx" presStyleIdx="2" presStyleCnt="4">
        <dgm:presLayoutVars>
          <dgm:chMax val="1"/>
          <dgm:chPref val="1"/>
        </dgm:presLayoutVars>
      </dgm:prSet>
      <dgm:spPr/>
    </dgm:pt>
    <dgm:pt modelId="{86AEACD4-B72A-4886-A57A-4E23775CFDF5}" type="pres">
      <dgm:prSet presAssocID="{B22C17E4-E5C8-4569-97DA-3AFFB1423CC7}" presName="sibTrans" presStyleCnt="0"/>
      <dgm:spPr/>
    </dgm:pt>
    <dgm:pt modelId="{B34FC6D4-E9E2-4EFD-95A1-1B34E47C418B}" type="pres">
      <dgm:prSet presAssocID="{9881FC48-B562-441E-A8A0-3379A8458A34}" presName="compNode" presStyleCnt="0"/>
      <dgm:spPr/>
    </dgm:pt>
    <dgm:pt modelId="{852F254C-8F47-43FC-8F36-481C6B8D9FA9}" type="pres">
      <dgm:prSet presAssocID="{9881FC48-B562-441E-A8A0-3379A8458A34}" presName="iconBgRect" presStyleLbl="bgShp" presStyleIdx="3" presStyleCnt="4"/>
      <dgm:spPr/>
    </dgm:pt>
    <dgm:pt modelId="{795CF885-C939-4F39-A0DC-CB562FFB82A6}" type="pres">
      <dgm:prSet presAssocID="{9881FC48-B562-441E-A8A0-3379A8458A3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CC689BC4-E229-4716-8179-69422D001C64}" type="pres">
      <dgm:prSet presAssocID="{9881FC48-B562-441E-A8A0-3379A8458A34}" presName="spaceRect" presStyleCnt="0"/>
      <dgm:spPr/>
    </dgm:pt>
    <dgm:pt modelId="{BEF507C6-8CA5-4960-AAA4-4416971E1D83}" type="pres">
      <dgm:prSet presAssocID="{9881FC48-B562-441E-A8A0-3379A8458A3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72404C3F-3600-491A-A89A-FD9A1F982AAC}" type="presOf" srcId="{8099BC05-A3A9-4055-BF85-BFEE7E2C2919}" destId="{D6B0C904-B9F9-4416-92BE-796A69A0E526}" srcOrd="0" destOrd="0" presId="urn:microsoft.com/office/officeart/2018/5/layout/IconCircleLabelList"/>
    <dgm:cxn modelId="{832B9140-63F9-44F4-BBBA-E470A6E13531}" type="presOf" srcId="{9881FC48-B562-441E-A8A0-3379A8458A34}" destId="{BEF507C6-8CA5-4960-AAA4-4416971E1D83}" srcOrd="0" destOrd="0" presId="urn:microsoft.com/office/officeart/2018/5/layout/IconCircleLabelList"/>
    <dgm:cxn modelId="{A8D92E5B-9AFB-4E10-B2B9-C093F0E5E822}" srcId="{A164C085-D9FA-43FC-9C12-1B59F29FBCE3}" destId="{37912133-B6B3-4386-909E-0C0902BFE8DA}" srcOrd="0" destOrd="0" parTransId="{AB51A757-6F2D-4F60-A1C0-7160B8800DE2}" sibTransId="{2EFF93D7-D857-49B8-95BF-AD83195A6E12}"/>
    <dgm:cxn modelId="{028E8B5E-438B-4AFB-8FC1-6D9FB64CFFD1}" type="presOf" srcId="{86F73230-6001-4F7D-BDB5-9143273E3A01}" destId="{B5C6313C-4998-450C-BCFC-710AAEFC0958}" srcOrd="0" destOrd="0" presId="urn:microsoft.com/office/officeart/2018/5/layout/IconCircleLabelList"/>
    <dgm:cxn modelId="{8F3F9B60-B1CE-45D4-B05F-4CC0A27F3828}" type="presOf" srcId="{37912133-B6B3-4386-909E-0C0902BFE8DA}" destId="{1EBE84D6-4DA2-4330-8565-2BF7505328FF}" srcOrd="0" destOrd="0" presId="urn:microsoft.com/office/officeart/2018/5/layout/IconCircleLabelList"/>
    <dgm:cxn modelId="{2481F641-E51C-40FF-AF6E-3BD9477769B6}" type="presOf" srcId="{A164C085-D9FA-43FC-9C12-1B59F29FBCE3}" destId="{B7AC33DD-4B96-49A9-BF0E-FD5EEFB30725}" srcOrd="0" destOrd="0" presId="urn:microsoft.com/office/officeart/2018/5/layout/IconCircleLabelList"/>
    <dgm:cxn modelId="{B6625CAE-CDD1-4131-BA15-12ECE3A0FB94}" srcId="{A164C085-D9FA-43FC-9C12-1B59F29FBCE3}" destId="{8099BC05-A3A9-4055-BF85-BFEE7E2C2919}" srcOrd="2" destOrd="0" parTransId="{F8C3DD0D-BB1A-437D-ADC8-71DA0DC509BC}" sibTransId="{B22C17E4-E5C8-4569-97DA-3AFFB1423CC7}"/>
    <dgm:cxn modelId="{692633E8-869B-4FD3-839E-688DA348281A}" srcId="{A164C085-D9FA-43FC-9C12-1B59F29FBCE3}" destId="{9881FC48-B562-441E-A8A0-3379A8458A34}" srcOrd="3" destOrd="0" parTransId="{29B12343-F32F-4233-A679-FD65483AA465}" sibTransId="{2A5AEAA8-479F-4572-ABD4-93A97D87D62A}"/>
    <dgm:cxn modelId="{5C0EE0F6-3760-4892-8A66-5545670D78DD}" srcId="{A164C085-D9FA-43FC-9C12-1B59F29FBCE3}" destId="{86F73230-6001-4F7D-BDB5-9143273E3A01}" srcOrd="1" destOrd="0" parTransId="{5BAE7E0F-563B-4586-A327-499389011CEA}" sibTransId="{DF5BB519-C749-42F7-B673-4C12197721C0}"/>
    <dgm:cxn modelId="{C9A71FFA-B15C-4734-AD6A-B34A310347F4}" type="presParOf" srcId="{B7AC33DD-4B96-49A9-BF0E-FD5EEFB30725}" destId="{FB27358C-A2BA-4B5F-A455-B9A074DA703C}" srcOrd="0" destOrd="0" presId="urn:microsoft.com/office/officeart/2018/5/layout/IconCircleLabelList"/>
    <dgm:cxn modelId="{1B896EBB-50F7-466D-A943-A879341EADFB}" type="presParOf" srcId="{FB27358C-A2BA-4B5F-A455-B9A074DA703C}" destId="{DCD2C974-FFAB-480B-9711-FD7ED587AA0C}" srcOrd="0" destOrd="0" presId="urn:microsoft.com/office/officeart/2018/5/layout/IconCircleLabelList"/>
    <dgm:cxn modelId="{00CE57F5-C517-4239-BC72-B0103109CBAC}" type="presParOf" srcId="{FB27358C-A2BA-4B5F-A455-B9A074DA703C}" destId="{DAAD9A6E-31BE-4194-B45E-B91EE3590276}" srcOrd="1" destOrd="0" presId="urn:microsoft.com/office/officeart/2018/5/layout/IconCircleLabelList"/>
    <dgm:cxn modelId="{021B7DB0-8C10-48A7-B219-8D7ECF389E61}" type="presParOf" srcId="{FB27358C-A2BA-4B5F-A455-B9A074DA703C}" destId="{5AC72AD2-7D77-4D63-BA23-797C65EBDD29}" srcOrd="2" destOrd="0" presId="urn:microsoft.com/office/officeart/2018/5/layout/IconCircleLabelList"/>
    <dgm:cxn modelId="{92D18506-DD4D-4740-9540-F750060FB1D0}" type="presParOf" srcId="{FB27358C-A2BA-4B5F-A455-B9A074DA703C}" destId="{1EBE84D6-4DA2-4330-8565-2BF7505328FF}" srcOrd="3" destOrd="0" presId="urn:microsoft.com/office/officeart/2018/5/layout/IconCircleLabelList"/>
    <dgm:cxn modelId="{086F1022-15DD-47A6-9A45-18A8139063B0}" type="presParOf" srcId="{B7AC33DD-4B96-49A9-BF0E-FD5EEFB30725}" destId="{9D4BE1E4-B81D-47FE-95E8-168446E287AA}" srcOrd="1" destOrd="0" presId="urn:microsoft.com/office/officeart/2018/5/layout/IconCircleLabelList"/>
    <dgm:cxn modelId="{91208AFC-1402-4DA5-BB3B-62038F4B1701}" type="presParOf" srcId="{B7AC33DD-4B96-49A9-BF0E-FD5EEFB30725}" destId="{5D77F5D5-EFBE-47FA-8299-B80D6F3F7332}" srcOrd="2" destOrd="0" presId="urn:microsoft.com/office/officeart/2018/5/layout/IconCircleLabelList"/>
    <dgm:cxn modelId="{55041D88-BECA-4706-8CEF-946D7E31BFD1}" type="presParOf" srcId="{5D77F5D5-EFBE-47FA-8299-B80D6F3F7332}" destId="{93EC3F26-9E2C-48E1-AC8C-E9EFEF9EA510}" srcOrd="0" destOrd="0" presId="urn:microsoft.com/office/officeart/2018/5/layout/IconCircleLabelList"/>
    <dgm:cxn modelId="{E2269847-CDB2-4ADB-BB5A-71E367EB3AFD}" type="presParOf" srcId="{5D77F5D5-EFBE-47FA-8299-B80D6F3F7332}" destId="{B95860CF-E070-43E4-BD3B-BB273AC37DDD}" srcOrd="1" destOrd="0" presId="urn:microsoft.com/office/officeart/2018/5/layout/IconCircleLabelList"/>
    <dgm:cxn modelId="{05543C2A-D150-45D7-901E-EAAC405FF6B1}" type="presParOf" srcId="{5D77F5D5-EFBE-47FA-8299-B80D6F3F7332}" destId="{5B2F916E-02DA-4753-B2A2-6A22206E39A8}" srcOrd="2" destOrd="0" presId="urn:microsoft.com/office/officeart/2018/5/layout/IconCircleLabelList"/>
    <dgm:cxn modelId="{010C23F0-D5A6-4EB8-9705-60A1CF83F4FB}" type="presParOf" srcId="{5D77F5D5-EFBE-47FA-8299-B80D6F3F7332}" destId="{B5C6313C-4998-450C-BCFC-710AAEFC0958}" srcOrd="3" destOrd="0" presId="urn:microsoft.com/office/officeart/2018/5/layout/IconCircleLabelList"/>
    <dgm:cxn modelId="{E10987BF-085B-4FD0-86A6-A9033CA3FE98}" type="presParOf" srcId="{B7AC33DD-4B96-49A9-BF0E-FD5EEFB30725}" destId="{4D5D56F6-65E9-4D8F-A288-745A60CBDB68}" srcOrd="3" destOrd="0" presId="urn:microsoft.com/office/officeart/2018/5/layout/IconCircleLabelList"/>
    <dgm:cxn modelId="{30965262-E552-4DFF-9A0F-F749FB03355B}" type="presParOf" srcId="{B7AC33DD-4B96-49A9-BF0E-FD5EEFB30725}" destId="{A58C1B71-28AB-4471-BA97-C86EDF99C788}" srcOrd="4" destOrd="0" presId="urn:microsoft.com/office/officeart/2018/5/layout/IconCircleLabelList"/>
    <dgm:cxn modelId="{9D365F79-6960-4855-B022-D50C1D4A9A72}" type="presParOf" srcId="{A58C1B71-28AB-4471-BA97-C86EDF99C788}" destId="{79BB845F-5B9C-4EC4-81DF-26902DF61EC7}" srcOrd="0" destOrd="0" presId="urn:microsoft.com/office/officeart/2018/5/layout/IconCircleLabelList"/>
    <dgm:cxn modelId="{7BC0E847-A90D-4317-A6BD-96CF5C18D5AF}" type="presParOf" srcId="{A58C1B71-28AB-4471-BA97-C86EDF99C788}" destId="{250E2875-64F7-4D83-9F1A-F37A4A4DE44F}" srcOrd="1" destOrd="0" presId="urn:microsoft.com/office/officeart/2018/5/layout/IconCircleLabelList"/>
    <dgm:cxn modelId="{68E0103A-5419-4307-8F8A-0C7DCFB9C6C6}" type="presParOf" srcId="{A58C1B71-28AB-4471-BA97-C86EDF99C788}" destId="{130674F8-A0E2-482D-A740-7A9F8C147142}" srcOrd="2" destOrd="0" presId="urn:microsoft.com/office/officeart/2018/5/layout/IconCircleLabelList"/>
    <dgm:cxn modelId="{06EF21CE-BE32-4C96-AD71-7D851C13F445}" type="presParOf" srcId="{A58C1B71-28AB-4471-BA97-C86EDF99C788}" destId="{D6B0C904-B9F9-4416-92BE-796A69A0E526}" srcOrd="3" destOrd="0" presId="urn:microsoft.com/office/officeart/2018/5/layout/IconCircleLabelList"/>
    <dgm:cxn modelId="{7AB3D548-5004-47F0-BE13-6708067DCFBE}" type="presParOf" srcId="{B7AC33DD-4B96-49A9-BF0E-FD5EEFB30725}" destId="{86AEACD4-B72A-4886-A57A-4E23775CFDF5}" srcOrd="5" destOrd="0" presId="urn:microsoft.com/office/officeart/2018/5/layout/IconCircleLabelList"/>
    <dgm:cxn modelId="{405F5D0F-4842-45B2-A90E-A0C661B4C1FF}" type="presParOf" srcId="{B7AC33DD-4B96-49A9-BF0E-FD5EEFB30725}" destId="{B34FC6D4-E9E2-4EFD-95A1-1B34E47C418B}" srcOrd="6" destOrd="0" presId="urn:microsoft.com/office/officeart/2018/5/layout/IconCircleLabelList"/>
    <dgm:cxn modelId="{4BE9DEDD-D981-484F-98D6-8E558DEC9526}" type="presParOf" srcId="{B34FC6D4-E9E2-4EFD-95A1-1B34E47C418B}" destId="{852F254C-8F47-43FC-8F36-481C6B8D9FA9}" srcOrd="0" destOrd="0" presId="urn:microsoft.com/office/officeart/2018/5/layout/IconCircleLabelList"/>
    <dgm:cxn modelId="{6C2A062C-D685-43BC-A32C-EED5FA44D889}" type="presParOf" srcId="{B34FC6D4-E9E2-4EFD-95A1-1B34E47C418B}" destId="{795CF885-C939-4F39-A0DC-CB562FFB82A6}" srcOrd="1" destOrd="0" presId="urn:microsoft.com/office/officeart/2018/5/layout/IconCircleLabelList"/>
    <dgm:cxn modelId="{90806910-32BB-4448-8D16-A3907DC2611B}" type="presParOf" srcId="{B34FC6D4-E9E2-4EFD-95A1-1B34E47C418B}" destId="{CC689BC4-E229-4716-8179-69422D001C64}" srcOrd="2" destOrd="0" presId="urn:microsoft.com/office/officeart/2018/5/layout/IconCircleLabelList"/>
    <dgm:cxn modelId="{43E456B5-116F-424B-8EED-A7537BBCD30F}" type="presParOf" srcId="{B34FC6D4-E9E2-4EFD-95A1-1B34E47C418B}" destId="{BEF507C6-8CA5-4960-AAA4-4416971E1D8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D2C974-FFAB-480B-9711-FD7ED587AA0C}">
      <dsp:nvSpPr>
        <dsp:cNvPr id="0" name=""/>
        <dsp:cNvSpPr/>
      </dsp:nvSpPr>
      <dsp:spPr>
        <a:xfrm>
          <a:off x="448163" y="583064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D9A6E-31BE-4194-B45E-B91EE3590276}">
      <dsp:nvSpPr>
        <dsp:cNvPr id="0" name=""/>
        <dsp:cNvSpPr/>
      </dsp:nvSpPr>
      <dsp:spPr>
        <a:xfrm>
          <a:off x="682163" y="817065"/>
          <a:ext cx="630000" cy="63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BE84D6-4DA2-4330-8565-2BF7505328FF}">
      <dsp:nvSpPr>
        <dsp:cNvPr id="0" name=""/>
        <dsp:cNvSpPr/>
      </dsp:nvSpPr>
      <dsp:spPr>
        <a:xfrm>
          <a:off x="97163" y="202306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Blackbox Testing</a:t>
          </a:r>
        </a:p>
      </dsp:txBody>
      <dsp:txXfrm>
        <a:off x="97163" y="2023065"/>
        <a:ext cx="1800000" cy="720000"/>
      </dsp:txXfrm>
    </dsp:sp>
    <dsp:sp modelId="{93EC3F26-9E2C-48E1-AC8C-E9EFEF9EA510}">
      <dsp:nvSpPr>
        <dsp:cNvPr id="0" name=""/>
        <dsp:cNvSpPr/>
      </dsp:nvSpPr>
      <dsp:spPr>
        <a:xfrm>
          <a:off x="2563164" y="583064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5860CF-E070-43E4-BD3B-BB273AC37DDD}">
      <dsp:nvSpPr>
        <dsp:cNvPr id="0" name=""/>
        <dsp:cNvSpPr/>
      </dsp:nvSpPr>
      <dsp:spPr>
        <a:xfrm>
          <a:off x="2797164" y="817065"/>
          <a:ext cx="630000" cy="63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C6313C-4998-450C-BCFC-710AAEFC0958}">
      <dsp:nvSpPr>
        <dsp:cNvPr id="0" name=""/>
        <dsp:cNvSpPr/>
      </dsp:nvSpPr>
      <dsp:spPr>
        <a:xfrm>
          <a:off x="2212164" y="202306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Integration Testing</a:t>
          </a:r>
        </a:p>
      </dsp:txBody>
      <dsp:txXfrm>
        <a:off x="2212164" y="2023065"/>
        <a:ext cx="1800000" cy="720000"/>
      </dsp:txXfrm>
    </dsp:sp>
    <dsp:sp modelId="{79BB845F-5B9C-4EC4-81DF-26902DF61EC7}">
      <dsp:nvSpPr>
        <dsp:cNvPr id="0" name=""/>
        <dsp:cNvSpPr/>
      </dsp:nvSpPr>
      <dsp:spPr>
        <a:xfrm>
          <a:off x="4678164" y="583064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0E2875-64F7-4D83-9F1A-F37A4A4DE44F}">
      <dsp:nvSpPr>
        <dsp:cNvPr id="0" name=""/>
        <dsp:cNvSpPr/>
      </dsp:nvSpPr>
      <dsp:spPr>
        <a:xfrm>
          <a:off x="4912164" y="817065"/>
          <a:ext cx="630000" cy="63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B0C904-B9F9-4416-92BE-796A69A0E526}">
      <dsp:nvSpPr>
        <dsp:cNvPr id="0" name=""/>
        <dsp:cNvSpPr/>
      </dsp:nvSpPr>
      <dsp:spPr>
        <a:xfrm>
          <a:off x="4327164" y="202306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Whitebox Testing</a:t>
          </a:r>
        </a:p>
      </dsp:txBody>
      <dsp:txXfrm>
        <a:off x="4327164" y="2023065"/>
        <a:ext cx="1800000" cy="720000"/>
      </dsp:txXfrm>
    </dsp:sp>
    <dsp:sp modelId="{852F254C-8F47-43FC-8F36-481C6B8D9FA9}">
      <dsp:nvSpPr>
        <dsp:cNvPr id="0" name=""/>
        <dsp:cNvSpPr/>
      </dsp:nvSpPr>
      <dsp:spPr>
        <a:xfrm>
          <a:off x="6793164" y="583064"/>
          <a:ext cx="1098000" cy="1098000"/>
        </a:xfrm>
        <a:prstGeom prst="ellipse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95CF885-C939-4F39-A0DC-CB562FFB82A6}">
      <dsp:nvSpPr>
        <dsp:cNvPr id="0" name=""/>
        <dsp:cNvSpPr/>
      </dsp:nvSpPr>
      <dsp:spPr>
        <a:xfrm>
          <a:off x="7027164" y="817065"/>
          <a:ext cx="630000" cy="63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EF507C6-8CA5-4960-AAA4-4416971E1D83}">
      <dsp:nvSpPr>
        <dsp:cNvPr id="0" name=""/>
        <dsp:cNvSpPr/>
      </dsp:nvSpPr>
      <dsp:spPr>
        <a:xfrm>
          <a:off x="6442164" y="2023065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900" kern="1200"/>
            <a:t>GUI Testing</a:t>
          </a:r>
        </a:p>
      </dsp:txBody>
      <dsp:txXfrm>
        <a:off x="6442164" y="2023065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lidia</a:t>
            </a:r>
          </a:p>
        </p:txBody>
      </p:sp>
    </p:spTree>
    <p:extLst>
      <p:ext uri="{BB962C8B-B14F-4D97-AF65-F5344CB8AC3E}">
        <p14:creationId xmlns:p14="http://schemas.microsoft.com/office/powerpoint/2010/main" val="1334623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maudeline</a:t>
            </a:r>
          </a:p>
        </p:txBody>
      </p:sp>
    </p:spTree>
    <p:extLst>
      <p:ext uri="{BB962C8B-B14F-4D97-AF65-F5344CB8AC3E}">
        <p14:creationId xmlns:p14="http://schemas.microsoft.com/office/powerpoint/2010/main" val="3622408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maudeline</a:t>
            </a:r>
          </a:p>
        </p:txBody>
      </p:sp>
    </p:spTree>
    <p:extLst>
      <p:ext uri="{BB962C8B-B14F-4D97-AF65-F5344CB8AC3E}">
        <p14:creationId xmlns:p14="http://schemas.microsoft.com/office/powerpoint/2010/main" val="11474717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maudeline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769068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lidia</a:t>
            </a:r>
          </a:p>
        </p:txBody>
      </p:sp>
    </p:spTree>
    <p:extLst>
      <p:ext uri="{BB962C8B-B14F-4D97-AF65-F5344CB8AC3E}">
        <p14:creationId xmlns:p14="http://schemas.microsoft.com/office/powerpoint/2010/main" val="7663176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maudeline</a:t>
            </a:r>
          </a:p>
        </p:txBody>
      </p:sp>
    </p:spTree>
    <p:extLst>
      <p:ext uri="{BB962C8B-B14F-4D97-AF65-F5344CB8AC3E}">
        <p14:creationId xmlns:p14="http://schemas.microsoft.com/office/powerpoint/2010/main" val="1718261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lidia</a:t>
            </a:r>
          </a:p>
        </p:txBody>
      </p:sp>
    </p:spTree>
    <p:extLst>
      <p:ext uri="{BB962C8B-B14F-4D97-AF65-F5344CB8AC3E}">
        <p14:creationId xmlns:p14="http://schemas.microsoft.com/office/powerpoint/2010/main" val="2662753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err="1">
                <a:latin typeface="Calibri"/>
                <a:ea typeface="Calibri"/>
                <a:cs typeface="Calibri"/>
              </a:rPr>
              <a:t>maudeline</a:t>
            </a:r>
          </a:p>
        </p:txBody>
      </p:sp>
    </p:spTree>
    <p:extLst>
      <p:ext uri="{BB962C8B-B14F-4D97-AF65-F5344CB8AC3E}">
        <p14:creationId xmlns:p14="http://schemas.microsoft.com/office/powerpoint/2010/main" val="18226441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maudeline</a:t>
            </a:r>
          </a:p>
        </p:txBody>
      </p:sp>
    </p:spTree>
    <p:extLst>
      <p:ext uri="{BB962C8B-B14F-4D97-AF65-F5344CB8AC3E}">
        <p14:creationId xmlns:p14="http://schemas.microsoft.com/office/powerpoint/2010/main" val="4618500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lidia</a:t>
            </a:r>
          </a:p>
          <a:p>
            <a:pPr>
              <a:buNone/>
            </a:pPr>
            <a:endParaRPr lang="en-US"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8311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lidia</a:t>
            </a:r>
          </a:p>
        </p:txBody>
      </p:sp>
    </p:spTree>
    <p:extLst>
      <p:ext uri="{BB962C8B-B14F-4D97-AF65-F5344CB8AC3E}">
        <p14:creationId xmlns:p14="http://schemas.microsoft.com/office/powerpoint/2010/main" val="4075000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lidia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137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lidia</a:t>
            </a:r>
          </a:p>
        </p:txBody>
      </p:sp>
    </p:spTree>
    <p:extLst>
      <p:ext uri="{BB962C8B-B14F-4D97-AF65-F5344CB8AC3E}">
        <p14:creationId xmlns:p14="http://schemas.microsoft.com/office/powerpoint/2010/main" val="11971713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>
                <a:latin typeface="Calibri"/>
                <a:ea typeface="Calibri"/>
                <a:cs typeface="Calibri"/>
              </a:rPr>
              <a:t>lidia</a:t>
            </a:r>
          </a:p>
        </p:txBody>
      </p:sp>
    </p:spTree>
    <p:extLst>
      <p:ext uri="{BB962C8B-B14F-4D97-AF65-F5344CB8AC3E}">
        <p14:creationId xmlns:p14="http://schemas.microsoft.com/office/powerpoint/2010/main" val="7517691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3971925" cy="5157788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05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200151" y="864921"/>
            <a:ext cx="6893719" cy="4278579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096691" y="0"/>
            <a:ext cx="5102357" cy="4047356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52319" y="1488186"/>
            <a:ext cx="4039362" cy="918972"/>
          </a:xfrm>
        </p:spPr>
        <p:txBody>
          <a:bodyPr tIns="0" anchor="t">
            <a:noAutofit/>
          </a:bodyPr>
          <a:lstStyle>
            <a:lvl1pPr algn="ctr"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62122" y="2612898"/>
            <a:ext cx="2619756" cy="659181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514004" y="2847360"/>
            <a:ext cx="1508760" cy="11384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175683" y="2847360"/>
            <a:ext cx="1508760" cy="1138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3837363" y="2847360"/>
            <a:ext cx="1508760" cy="11384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7160722" y="2847360"/>
            <a:ext cx="1508760" cy="113842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5499043" y="2847360"/>
            <a:ext cx="1508760" cy="11384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14" y="630936"/>
            <a:ext cx="8003286" cy="5760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004" y="1868763"/>
            <a:ext cx="1508760" cy="2118880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004351" y="1583294"/>
            <a:ext cx="528066" cy="528066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675"/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8294" y="2916303"/>
            <a:ext cx="1440180" cy="10287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175683" y="1868763"/>
            <a:ext cx="1508760" cy="2118880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666030" y="1583294"/>
            <a:ext cx="528066" cy="52806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675"/>
            </a:lvl1pPr>
          </a:lstStyle>
          <a:p>
            <a:endParaRPr lang="en-US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209973" y="2916303"/>
            <a:ext cx="1440180" cy="10287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837363" y="1868763"/>
            <a:ext cx="1508760" cy="2118880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4327710" y="1583294"/>
            <a:ext cx="528066" cy="528066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675"/>
            </a:lvl1pPr>
          </a:lstStyle>
          <a:p>
            <a:endParaRPr lang="en-US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71653" y="2916303"/>
            <a:ext cx="1440180" cy="10287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499043" y="1868763"/>
            <a:ext cx="1508760" cy="2118880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989390" y="1583294"/>
            <a:ext cx="528066" cy="52806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675"/>
            </a:lvl1pPr>
          </a:lstStyle>
          <a:p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533333" y="2916303"/>
            <a:ext cx="1440180" cy="10287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60722" y="1868763"/>
            <a:ext cx="1508760" cy="2118880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51069" y="1583294"/>
            <a:ext cx="528066" cy="528066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675"/>
            </a:lvl1pPr>
          </a:lstStyle>
          <a:p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5012" y="2916303"/>
            <a:ext cx="1440180" cy="10287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128838" cy="2143469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0"/>
            <a:ext cx="1477970" cy="1492700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752587" cy="759761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093749" y="442600"/>
            <a:ext cx="581266" cy="581266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4004" y="2263140"/>
            <a:ext cx="1495044" cy="418338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175683" y="2263140"/>
            <a:ext cx="1495044" cy="418338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837363" y="2263140"/>
            <a:ext cx="1495044" cy="418338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499043" y="2263140"/>
            <a:ext cx="1495044" cy="418338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0722" y="2263140"/>
            <a:ext cx="1495044" cy="418338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4004" y="3559302"/>
            <a:ext cx="1495044" cy="596646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175683" y="3559302"/>
            <a:ext cx="1495044" cy="596646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837363" y="3559302"/>
            <a:ext cx="1495044" cy="596646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499043" y="3559302"/>
            <a:ext cx="1495044" cy="596646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60722" y="3559302"/>
            <a:ext cx="1495044" cy="596646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554549" y="3140761"/>
            <a:ext cx="810927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088" y="932688"/>
            <a:ext cx="6124194" cy="57607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4176" y="-2088"/>
            <a:ext cx="2582466" cy="5168503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05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77483" y="-2088"/>
            <a:ext cx="1300808" cy="3875485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291216" y="-2088"/>
            <a:ext cx="1287086" cy="1290640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4176" y="2580378"/>
            <a:ext cx="2582466" cy="2586038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05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88843" y="2580378"/>
            <a:ext cx="1289447" cy="1293019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83230" y="1748028"/>
            <a:ext cx="2866644" cy="30861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35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63774" y="2157984"/>
            <a:ext cx="2806446" cy="2763441"/>
          </a:xfrm>
        </p:spPr>
        <p:txBody>
          <a:bodyPr lIns="45720" rIns="45720" bIns="45720">
            <a:noAutofit/>
          </a:bodyPr>
          <a:lstStyle>
            <a:lvl1pPr>
              <a:defRPr sz="1125"/>
            </a:lvl1pPr>
            <a:lvl2pPr>
              <a:defRPr sz="975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35040" y="1748028"/>
            <a:ext cx="2866644" cy="30861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35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15584" y="2157984"/>
            <a:ext cx="2806446" cy="2763441"/>
          </a:xfrm>
        </p:spPr>
        <p:txBody>
          <a:bodyPr lIns="45720" rIns="45720" bIns="45720">
            <a:noAutofit/>
          </a:bodyPr>
          <a:lstStyle>
            <a:lvl1pPr>
              <a:defRPr sz="1125"/>
            </a:lvl1pPr>
            <a:lvl2pPr>
              <a:defRPr sz="975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14" y="925830"/>
            <a:ext cx="8003286" cy="5760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4924" y="2057400"/>
            <a:ext cx="2496312" cy="2667762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433322" y="1693926"/>
            <a:ext cx="699516" cy="699516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675"/>
            </a:lvl1pPr>
          </a:lstStyle>
          <a:p>
            <a:endParaRPr lang="en-US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44093" y="2962656"/>
            <a:ext cx="2077974" cy="1655064"/>
          </a:xfrm>
          <a:noFill/>
        </p:spPr>
        <p:txBody>
          <a:bodyPr lIns="91440" rIns="91440" anchor="t">
            <a:noAutofit/>
          </a:bodyPr>
          <a:lstStyle>
            <a:lvl1pPr marL="260604" indent="-260604" algn="l">
              <a:spcBef>
                <a:spcPts val="270"/>
              </a:spcBef>
              <a:buFont typeface="Arial" panose="020B0604020202020204" pitchFamily="34" charset="0"/>
              <a:buChar char="•"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332988" y="2057400"/>
            <a:ext cx="2496312" cy="2667762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4231386" y="1693926"/>
            <a:ext cx="699516" cy="699516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675"/>
            </a:lvl1pPr>
          </a:lstStyle>
          <a:p>
            <a:endParaRPr lang="en-US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542157" y="2962656"/>
            <a:ext cx="2077974" cy="1655064"/>
          </a:xfrm>
          <a:noFill/>
        </p:spPr>
        <p:txBody>
          <a:bodyPr lIns="91440" rIns="91440" anchor="t">
            <a:noAutofit/>
          </a:bodyPr>
          <a:lstStyle>
            <a:lvl1pPr marL="260604" indent="-260604" algn="l">
              <a:spcBef>
                <a:spcPts val="270"/>
              </a:spcBef>
              <a:buFont typeface="Arial" panose="020B0604020202020204" pitchFamily="34" charset="0"/>
              <a:buChar char="•"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069330" y="2057400"/>
            <a:ext cx="2496312" cy="2667762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35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6967728" y="1693926"/>
            <a:ext cx="699516" cy="699516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675"/>
            </a:lvl1pPr>
          </a:lstStyle>
          <a:p>
            <a:endParaRPr lang="en-US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78499" y="2962656"/>
            <a:ext cx="2077974" cy="1655064"/>
          </a:xfrm>
          <a:noFill/>
        </p:spPr>
        <p:txBody>
          <a:bodyPr lIns="91440" rIns="91440" anchor="t">
            <a:noAutofit/>
          </a:bodyPr>
          <a:lstStyle>
            <a:lvl1pPr marL="260604" indent="-260604" algn="l">
              <a:spcBef>
                <a:spcPts val="270"/>
              </a:spcBef>
              <a:buFont typeface="Arial" panose="020B0604020202020204" pitchFamily="34" charset="0"/>
              <a:buChar char="•"/>
              <a:defRPr sz="1125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6568679" y="-10715"/>
            <a:ext cx="2575322" cy="2589609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6568679" y="2578894"/>
            <a:ext cx="2575322" cy="257532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7493794" y="935832"/>
            <a:ext cx="1650206" cy="1635919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15064" y="3435038"/>
            <a:ext cx="1708461" cy="1708461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7493914" y="2580952"/>
            <a:ext cx="1650086" cy="1650086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280970" y="4250712"/>
            <a:ext cx="581266" cy="581266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570" y="1412748"/>
            <a:ext cx="5074920" cy="57607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31570" y="2128266"/>
            <a:ext cx="4409694" cy="2025396"/>
          </a:xfrm>
        </p:spPr>
        <p:txBody>
          <a:bodyPr>
            <a:noAutofit/>
          </a:bodyPr>
          <a:lstStyle>
            <a:lvl1pPr marL="0" indent="0">
              <a:buNone/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6711554" cy="51435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5653969" y="9857"/>
            <a:ext cx="3490031" cy="5123788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6552926" y="-18780"/>
            <a:ext cx="2574143" cy="257414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5286" y="1481328"/>
            <a:ext cx="3127248" cy="500634"/>
          </a:xfrm>
        </p:spPr>
        <p:txBody>
          <a:bodyPr tIns="0" anchor="ctr">
            <a:noAutofit/>
          </a:bodyPr>
          <a:lstStyle>
            <a:lvl1pPr algn="l"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9002" y="2135124"/>
            <a:ext cx="3127248" cy="1632204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432"/>
              </a:spcBef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4176" y="-2088"/>
            <a:ext cx="2582466" cy="5168503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05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277483" y="-2088"/>
            <a:ext cx="1300808" cy="3875485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291216" y="-2088"/>
            <a:ext cx="1287086" cy="1290640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5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4176" y="2580378"/>
            <a:ext cx="2582466" cy="2586038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05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288843" y="2580378"/>
            <a:ext cx="1289447" cy="1293019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088" y="932688"/>
            <a:ext cx="6124194" cy="57607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63774" y="1691640"/>
            <a:ext cx="2806446" cy="3229785"/>
          </a:xfrm>
        </p:spPr>
        <p:txBody>
          <a:bodyPr lIns="45720" rIns="45720" bIns="45720">
            <a:noAutofit/>
          </a:bodyPr>
          <a:lstStyle>
            <a:lvl1pPr>
              <a:defRPr sz="1125"/>
            </a:lvl1pPr>
            <a:lvl2pPr>
              <a:defRPr sz="975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815584" y="1691640"/>
            <a:ext cx="2806446" cy="3229785"/>
          </a:xfrm>
        </p:spPr>
        <p:txBody>
          <a:bodyPr lIns="45720" rIns="45720" bIns="45720">
            <a:noAutofit/>
          </a:bodyPr>
          <a:lstStyle>
            <a:lvl1pPr>
              <a:defRPr sz="1125"/>
            </a:lvl1pPr>
            <a:lvl2pPr>
              <a:defRPr sz="975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1682120" cy="1577225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7461880" y="3566275"/>
            <a:ext cx="1682120" cy="1577225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1682120" cy="1577225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7461880" y="3566275"/>
            <a:ext cx="1682120" cy="1577225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7461880" y="3566275"/>
            <a:ext cx="1682120" cy="1577225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4839228" y="2553765"/>
            <a:ext cx="4304773" cy="2600978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5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5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4849208" y="1"/>
            <a:ext cx="4304773" cy="2600978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5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sz="105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5731889" y="3433244"/>
            <a:ext cx="581266" cy="581266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0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4712" y="1426464"/>
            <a:ext cx="4270248" cy="57607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4712" y="2077974"/>
            <a:ext cx="4270248" cy="234162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1800"/>
            </a:lvl1pPr>
            <a:lvl2pPr marL="260604">
              <a:lnSpc>
                <a:spcPct val="150000"/>
              </a:lnSpc>
              <a:spcBef>
                <a:spcPts val="0"/>
              </a:spcBef>
              <a:defRPr sz="1500"/>
            </a:lvl2pPr>
            <a:lvl3pPr marL="514350">
              <a:lnSpc>
                <a:spcPct val="150000"/>
              </a:lnSpc>
              <a:spcBef>
                <a:spcPts val="0"/>
              </a:spcBef>
              <a:defRPr sz="135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7461880" y="3566275"/>
            <a:ext cx="1682120" cy="1577225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2570502"/>
            <a:ext cx="2572650" cy="2572999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2570502"/>
            <a:ext cx="2572650" cy="2572999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2567839" cy="2578009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3168396" y="1707642"/>
            <a:ext cx="5074920" cy="576072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168396" y="2417064"/>
            <a:ext cx="5074920" cy="2025396"/>
          </a:xfrm>
        </p:spPr>
        <p:txBody>
          <a:bodyPr>
            <a:noAutofit/>
          </a:bodyPr>
          <a:lstStyle>
            <a:lvl1pPr marL="0" indent="0">
              <a:buNone/>
              <a:defRPr sz="1125"/>
            </a:lvl1pPr>
            <a:lvl2pPr>
              <a:defRPr sz="1125"/>
            </a:lvl2pPr>
            <a:lvl3pPr>
              <a:defRPr sz="1125"/>
            </a:lvl3pPr>
            <a:lvl4pPr>
              <a:defRPr sz="1125"/>
            </a:lvl4pPr>
            <a:lvl5pPr>
              <a:defRPr sz="1125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168396" y="342900"/>
            <a:ext cx="2400300" cy="20574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652"/>
            <a:ext cx="2567839" cy="2577358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1547127" y="514856"/>
            <a:ext cx="5830972" cy="4644764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5707689" y="1"/>
            <a:ext cx="1705251" cy="2360999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7412939" y="2"/>
            <a:ext cx="1691196" cy="2356168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6296798" y="2"/>
            <a:ext cx="2219402" cy="1764595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043141" y="2347997"/>
            <a:ext cx="2329686" cy="2811623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2347996"/>
            <a:ext cx="1050480" cy="2811624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sz="10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2832354"/>
            <a:ext cx="4800600" cy="576072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3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71700" y="3538728"/>
            <a:ext cx="4800600" cy="384048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1800">
                <a:solidFill>
                  <a:schemeClr val="accent6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1682120" cy="1577225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04622" y="1577340"/>
            <a:ext cx="8339328" cy="3326130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7399579" y="0"/>
            <a:ext cx="1744421" cy="1635641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sz="105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6928" y="2119122"/>
            <a:ext cx="8010144" cy="2125980"/>
          </a:xfrm>
        </p:spPr>
        <p:txBody>
          <a:bodyPr>
            <a:noAutofit/>
          </a:bodyPr>
          <a:lstStyle>
            <a:lvl1pPr>
              <a:defRPr sz="1350"/>
            </a:lvl1pPr>
            <a:lvl2pPr>
              <a:defRPr sz="1200"/>
            </a:lvl2pPr>
            <a:lvl3pPr>
              <a:defRPr sz="105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91840" y="1796796"/>
            <a:ext cx="5260086" cy="1220724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2475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708910" y="1488186"/>
            <a:ext cx="576072" cy="1220724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7500" b="1"/>
            </a:lvl1pPr>
          </a:lstStyle>
          <a:p>
            <a:pPr lvl="0"/>
            <a:r>
              <a:rPr lang="en-US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291840" y="3231357"/>
            <a:ext cx="2949179" cy="44172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25462" y="2407158"/>
            <a:ext cx="576072" cy="1220724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7500" b="1"/>
            </a:lvl1pPr>
          </a:lstStyle>
          <a:p>
            <a:pPr lvl="0"/>
            <a:r>
              <a:rPr lang="en-US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5338" y="0"/>
            <a:ext cx="1913239" cy="51435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05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7061" y="0"/>
            <a:ext cx="1911443" cy="1916721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05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1907901" y="0"/>
            <a:ext cx="1920255" cy="1920255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sz="105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1901438" y="3231350"/>
            <a:ext cx="1913238" cy="192033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7963" y="3231350"/>
            <a:ext cx="1913238" cy="192033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sz="105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18048" y="2543175"/>
            <a:ext cx="9162047" cy="26003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338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9179" y="1794017"/>
            <a:ext cx="1947672" cy="194767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69179" y="3742136"/>
            <a:ext cx="1949053" cy="832247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35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7664" y="4199817"/>
            <a:ext cx="17126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638021" y="1794464"/>
            <a:ext cx="1947672" cy="194767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37561" y="3742583"/>
            <a:ext cx="1949053" cy="832247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35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755555" y="4200264"/>
            <a:ext cx="17126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06863" y="1794911"/>
            <a:ext cx="1947672" cy="194767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05942" y="3743030"/>
            <a:ext cx="1949053" cy="832247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35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24397" y="4200711"/>
            <a:ext cx="17126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75704" y="1794911"/>
            <a:ext cx="1947672" cy="1947672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74324" y="3743030"/>
            <a:ext cx="1949053" cy="832247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35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893238" y="4200711"/>
            <a:ext cx="1712604" cy="273844"/>
          </a:xfrm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14" y="404622"/>
            <a:ext cx="8003286" cy="576072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53262" y="1159002"/>
            <a:ext cx="1522476" cy="13716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3262" y="2393442"/>
            <a:ext cx="1522476" cy="521208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1" cap="all" spc="15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53262" y="2712720"/>
            <a:ext cx="1522476" cy="13716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 spc="15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53262" y="3108198"/>
            <a:ext cx="1522476" cy="13716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53262" y="4342638"/>
            <a:ext cx="1522476" cy="521208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1" cap="all" spc="15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953262" y="4661916"/>
            <a:ext cx="1522476" cy="13716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 spc="15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2871216" y="1159002"/>
            <a:ext cx="1522476" cy="13716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71216" y="2393442"/>
            <a:ext cx="1522476" cy="521208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1" cap="all" spc="15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871216" y="2712720"/>
            <a:ext cx="1522476" cy="13716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 spc="15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871216" y="3108198"/>
            <a:ext cx="1522476" cy="13716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871216" y="4342638"/>
            <a:ext cx="1522476" cy="521208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1" cap="all" spc="15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871216" y="4661916"/>
            <a:ext cx="1522476" cy="13716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 spc="15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4789170" y="1159002"/>
            <a:ext cx="1522476" cy="13716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789170" y="2393442"/>
            <a:ext cx="1522476" cy="521208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1" cap="all" spc="15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89170" y="2712720"/>
            <a:ext cx="1522476" cy="13716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 spc="15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789170" y="3108198"/>
            <a:ext cx="1522476" cy="13716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89170" y="4342638"/>
            <a:ext cx="1522476" cy="521208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1" cap="all" spc="15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789170" y="4661916"/>
            <a:ext cx="1522476" cy="13716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 spc="15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6707124" y="1159002"/>
            <a:ext cx="1522476" cy="13716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707124" y="2393442"/>
            <a:ext cx="1522476" cy="521208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1" cap="all" spc="15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707124" y="2712720"/>
            <a:ext cx="1522476" cy="13716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 spc="15" baseline="0"/>
            </a:lvl1pPr>
          </a:lstStyle>
          <a:p>
            <a:pPr lvl="0"/>
            <a:r>
              <a:rPr lang="en-US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07124" y="3108198"/>
            <a:ext cx="1522476" cy="13716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050"/>
            </a:lvl1pPr>
          </a:lstStyle>
          <a:p>
            <a:endParaRPr lang="en-US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707124" y="4342638"/>
            <a:ext cx="1522476" cy="521208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050" b="1" cap="all" spc="15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707124" y="4661916"/>
            <a:ext cx="1522476" cy="137160"/>
          </a:xfrm>
        </p:spPr>
        <p:txBody>
          <a:bodyPr anchor="ctr">
            <a:noAutofit/>
          </a:bodyPr>
          <a:lstStyle>
            <a:lvl1pPr marL="0" indent="0" algn="ctr">
              <a:buNone/>
              <a:defRPr sz="900" spc="15" baseline="0"/>
            </a:lvl1pPr>
          </a:lstStyle>
          <a:p>
            <a:pPr lvl="0"/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9214" y="912114"/>
            <a:ext cx="8003286" cy="576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69214" y="1577340"/>
            <a:ext cx="8003286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344" y="342900"/>
            <a:ext cx="2400300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09026" y="342900"/>
            <a:ext cx="740664" cy="2057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685800" rtl="0" eaLnBrk="1" latinLnBrk="0" hangingPunct="1">
        <a:lnSpc>
          <a:spcPts val="3656"/>
        </a:lnSpc>
        <a:spcBef>
          <a:spcPct val="0"/>
        </a:spcBef>
        <a:buNone/>
        <a:defRPr sz="33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260604" indent="-260604" algn="l" defTabSz="685800" rtl="0" eaLnBrk="1" latinLnBrk="0" hangingPunct="1">
        <a:lnSpc>
          <a:spcPct val="100000"/>
        </a:lnSpc>
        <a:spcBef>
          <a:spcPts val="270"/>
        </a:spcBef>
        <a:buFont typeface="Arial" panose="020B0604020202020204" pitchFamily="34" charset="0"/>
        <a:buChar char="•"/>
        <a:defRPr sz="21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514350" indent="-260604" algn="l" defTabSz="685800" rtl="0" eaLnBrk="1" latinLnBrk="0" hangingPunct="1">
        <a:lnSpc>
          <a:spcPct val="100000"/>
        </a:lnSpc>
        <a:spcBef>
          <a:spcPts val="27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857250" indent="-260604" algn="l" defTabSz="685800" rtl="0" eaLnBrk="1" latinLnBrk="0" hangingPunct="1">
        <a:lnSpc>
          <a:spcPct val="100000"/>
        </a:lnSpc>
        <a:spcBef>
          <a:spcPts val="270"/>
        </a:spcBef>
        <a:buFont typeface="Arial" panose="020B0604020202020204" pitchFamily="34" charset="0"/>
        <a:buChar char="•"/>
        <a:defRPr sz="15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200150" indent="-260604" algn="l" defTabSz="685800" rtl="0" eaLnBrk="1" latinLnBrk="0" hangingPunct="1">
        <a:lnSpc>
          <a:spcPct val="100000"/>
        </a:lnSpc>
        <a:spcBef>
          <a:spcPts val="270"/>
        </a:spcBef>
        <a:buFont typeface="Arial" panose="020B0604020202020204" pitchFamily="34" charset="0"/>
        <a:buChar char="•"/>
        <a:defRPr sz="1350" kern="1200">
          <a:solidFill>
            <a:schemeClr val="accent6"/>
          </a:solidFill>
          <a:latin typeface="+mn-lt"/>
          <a:ea typeface="+mn-ea"/>
          <a:cs typeface="+mn-cs"/>
        </a:defRPr>
      </a:lvl4pPr>
      <a:lvl5pPr marL="1543050" indent="-260604" algn="l" defTabSz="685800" rtl="0" eaLnBrk="1" latinLnBrk="0" hangingPunct="1">
        <a:lnSpc>
          <a:spcPct val="100000"/>
        </a:lnSpc>
        <a:spcBef>
          <a:spcPts val="270"/>
        </a:spcBef>
        <a:buFont typeface="Arial" panose="020B0604020202020204" pitchFamily="34" charset="0"/>
        <a:buChar char="•"/>
        <a:defRPr sz="1350" kern="1200">
          <a:solidFill>
            <a:schemeClr val="accent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62462" y="1169779"/>
            <a:ext cx="5019076" cy="918972"/>
          </a:xfrm>
        </p:spPr>
        <p:txBody>
          <a:bodyPr/>
          <a:lstStyle/>
          <a:p>
            <a:r>
              <a:rPr lang="en-US"/>
              <a:t>Privacy Friendly 2048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43715" y="2572077"/>
            <a:ext cx="3256570" cy="65918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Sabon Next LT"/>
              </a:rPr>
              <a:t>Lidia Berhe </a:t>
            </a:r>
            <a:endParaRPr lang="en-US"/>
          </a:p>
          <a:p>
            <a:r>
              <a:rPr lang="en-US">
                <a:cs typeface="Sabon Next LT"/>
              </a:rPr>
              <a:t>&amp; </a:t>
            </a:r>
          </a:p>
          <a:p>
            <a:r>
              <a:rPr lang="en-US">
                <a:cs typeface="Sabon Next LT"/>
              </a:rPr>
              <a:t>Maudeline Deus</a:t>
            </a:r>
          </a:p>
        </p:txBody>
      </p:sp>
    </p:spTree>
    <p:extLst>
      <p:ext uri="{BB962C8B-B14F-4D97-AF65-F5344CB8AC3E}">
        <p14:creationId xmlns:p14="http://schemas.microsoft.com/office/powerpoint/2010/main" val="946907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D14B-EF60-1E18-7761-FB0C46994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GUI TEST RESULTS</a:t>
            </a:r>
            <a:endParaRPr lang="en-US" b="0"/>
          </a:p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FAC33-4924-44C4-45A4-D694EE483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0" rIns="91440" bIns="0" rtlCol="0" anchor="t">
            <a:noAutofit/>
          </a:bodyPr>
          <a:lstStyle/>
          <a:p>
            <a:r>
              <a:rPr lang="en-US">
                <a:cs typeface="Sabon Next LT"/>
              </a:rPr>
              <a:t>So far...</a:t>
            </a:r>
          </a:p>
          <a:p>
            <a:r>
              <a:rPr lang="en-US">
                <a:cs typeface="Sabon Next LT"/>
              </a:rPr>
              <a:t>No failures!</a:t>
            </a:r>
          </a:p>
        </p:txBody>
      </p:sp>
      <p:pic>
        <p:nvPicPr>
          <p:cNvPr id="4" name="Picture 4" descr="A picture containing icon&#10;&#10;Description automatically generated">
            <a:extLst>
              <a:ext uri="{FF2B5EF4-FFF2-40B4-BE49-F238E27FC236}">
                <a16:creationId xmlns:a16="http://schemas.microsoft.com/office/drawing/2014/main" id="{15B9F7EF-2B39-2881-30F4-02BC8D589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381" y="2318188"/>
            <a:ext cx="2743200" cy="2577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1080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82" y="5348"/>
            <a:ext cx="6124194" cy="576072"/>
          </a:xfrm>
        </p:spPr>
        <p:txBody>
          <a:bodyPr/>
          <a:lstStyle/>
          <a:p>
            <a:r>
              <a:rPr lang="en-US"/>
              <a:t>Metrics (GUI)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11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C39DD0-CD86-2929-7808-58D17FC2C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3409" y="971651"/>
            <a:ext cx="2866644" cy="30861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03953" y="1381607"/>
            <a:ext cx="2806446" cy="276344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60350" indent="-260350"/>
            <a:endParaRPr lang="en-US" sz="1100">
              <a:cs typeface="Sabon Next 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18F075-837C-1005-19D6-8DC90759C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219" y="971651"/>
            <a:ext cx="2866644" cy="3086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D1D0BF9-FCAA-67DA-79AB-E6E7E6D2B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5763" y="1381607"/>
            <a:ext cx="2806446" cy="276344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60350" indent="-260350"/>
            <a:endParaRPr lang="en-US" sz="1100">
              <a:cs typeface="Sabon Next 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7260DB-1680-F114-F2D2-F532FA9BC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18007160"/>
              </p:ext>
            </p:extLst>
          </p:nvPr>
        </p:nvGraphicFramePr>
        <p:xfrm>
          <a:off x="2738885" y="798423"/>
          <a:ext cx="6348879" cy="396088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0761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610898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15872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</a:tblGrid>
              <a:tr h="58248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abon Next LT"/>
                          <a:cs typeface="Sabon Next LT"/>
                        </a:rPr>
                        <a:t>Tested Activity</a:t>
                      </a:r>
                      <a:endParaRPr lang="en-US" sz="1400">
                        <a:latin typeface="Sabon Next LT" panose="02000500000000000000" pitchFamily="2" charset="0"/>
                        <a:cs typeface="Sabon Next LT" panose="02000500000000000000" pitchFamily="2" charset="0"/>
                      </a:endParaRPr>
                    </a:p>
                  </a:txBody>
                  <a:tcPr marL="72673" marR="72673" marT="36337" marB="3633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/>
                          <a:ea typeface="+mn-ea"/>
                          <a:cs typeface="Sabon Next LT"/>
                        </a:rPr>
                        <a:t>Sratement Coverage</a:t>
                      </a:r>
                    </a:p>
                  </a:txBody>
                  <a:tcPr marL="72673" marR="72673" marT="36337" marB="36337" anchor="ctr">
                    <a:solidFill>
                      <a:srgbClr val="DF8C8C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/>
                          <a:cs typeface="Sabon Next LT"/>
                        </a:rPr>
                        <a:t>Branch Coverage</a:t>
                      </a:r>
                    </a:p>
                  </a:txBody>
                  <a:tcPr marL="72673" marR="72673" marT="36337" marB="36337" anchor="ctr">
                    <a:solidFill>
                      <a:srgbClr val="DF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AboutActivity</a:t>
                      </a:r>
                      <a:endParaRPr lang="en-US" err="1"/>
                    </a:p>
                  </a:txBody>
                  <a:tcPr marL="72673" marR="72673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100%</a:t>
                      </a:r>
                    </a:p>
                  </a:txBody>
                  <a:tcPr marL="72673" marR="72673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50%</a:t>
                      </a:r>
                    </a:p>
                  </a:txBody>
                  <a:tcPr marL="72673" marR="72673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HelpActivity</a:t>
                      </a:r>
                      <a:endParaRPr lang="en-US" sz="1400" err="1">
                        <a:solidFill>
                          <a:schemeClr val="tx1"/>
                        </a:solidFill>
                        <a:latin typeface="Sabon Next LT"/>
                        <a:cs typeface="Sabon Next LT"/>
                      </a:endParaRPr>
                    </a:p>
                  </a:txBody>
                  <a:tcPr marL="72673" marR="72673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100%</a:t>
                      </a:r>
                    </a:p>
                  </a:txBody>
                  <a:tcPr marL="72673" marR="72673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n-US" sz="1400">
                        <a:solidFill>
                          <a:schemeClr val="tx1"/>
                        </a:solidFill>
                        <a:latin typeface="Sabon Next LT"/>
                        <a:cs typeface="Sabon Next LT"/>
                      </a:endParaRPr>
                    </a:p>
                  </a:txBody>
                  <a:tcPr marL="72673" marR="72673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MainActivity</a:t>
                      </a:r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98%</a:t>
                      </a:r>
                      <a:endParaRPr lang="en-US"/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81%</a:t>
                      </a:r>
                      <a:endParaRPr lang="en-US"/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TutorialActivity</a:t>
                      </a:r>
                      <a:endParaRPr lang="en-US" sz="1400" err="1">
                        <a:solidFill>
                          <a:schemeClr val="tx1"/>
                        </a:solidFill>
                        <a:latin typeface="Sabon Next LT"/>
                        <a:cs typeface="Sabon Next LT"/>
                      </a:endParaRPr>
                    </a:p>
                  </a:txBody>
                  <a:tcPr marL="72672" marR="72672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96%</a:t>
                      </a:r>
                    </a:p>
                  </a:txBody>
                  <a:tcPr marL="72672" marR="72672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70%</a:t>
                      </a:r>
                    </a:p>
                  </a:txBody>
                  <a:tcPr marL="72672" marR="72672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MainActivity</a:t>
                      </a:r>
                      <a:endParaRPr lang="en-US"/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84%</a:t>
                      </a:r>
                      <a:endParaRPr lang="en-US"/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50%</a:t>
                      </a:r>
                      <a:endParaRPr lang="en-US"/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91704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GameActivity</a:t>
                      </a:r>
                      <a:endParaRPr lang="en-US" sz="1400">
                        <a:solidFill>
                          <a:schemeClr val="tx1"/>
                        </a:solidFill>
                        <a:latin typeface="Sabon Next LT"/>
                        <a:cs typeface="Sabon Next LT"/>
                      </a:endParaRPr>
                    </a:p>
                  </a:txBody>
                  <a:tcPr marL="72672" marR="72672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71%</a:t>
                      </a:r>
                    </a:p>
                  </a:txBody>
                  <a:tcPr marL="72672" marR="72672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61%</a:t>
                      </a:r>
                    </a:p>
                  </a:txBody>
                  <a:tcPr marL="72672" marR="72672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395319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TOTAL (in activities)</a:t>
                      </a:r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69%</a:t>
                      </a:r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56%</a:t>
                      </a:r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91506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358729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12</a:t>
            </a:fld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D4A4E3D4-4CAA-951C-4243-7FE497C51F1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253948" y="824315"/>
            <a:ext cx="4866396" cy="4313837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777F167-CE3E-081F-8B89-70A0E49BA91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656" y="465931"/>
            <a:ext cx="8293804" cy="51342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BFFD0AF-915E-73D0-D962-07774461016E}"/>
              </a:ext>
            </a:extLst>
          </p:cNvPr>
          <p:cNvSpPr txBox="1">
            <a:spLocks/>
          </p:cNvSpPr>
          <p:nvPr/>
        </p:nvSpPr>
        <p:spPr>
          <a:xfrm>
            <a:off x="2612682" y="5348"/>
            <a:ext cx="6124194" cy="57607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en-US"/>
              <a:t>Metrics (GUI)</a:t>
            </a:r>
          </a:p>
        </p:txBody>
      </p:sp>
    </p:spTree>
    <p:extLst>
      <p:ext uri="{BB962C8B-B14F-4D97-AF65-F5344CB8AC3E}">
        <p14:creationId xmlns:p14="http://schemas.microsoft.com/office/powerpoint/2010/main" val="3936798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9903D-492D-B3CE-F355-E97963829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299" y="610189"/>
            <a:ext cx="8003286" cy="57607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:(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FABF993-1C12-F7F6-5DEB-1DB137BA4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9026" y="342900"/>
            <a:ext cx="740664" cy="20574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13</a:t>
            </a:fld>
            <a:endParaRPr lang="en-US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7315CC75-27A9-DEDB-9819-C7BA1CCAF2C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tretch/>
        </p:blipFill>
        <p:spPr>
          <a:xfrm>
            <a:off x="526048" y="1177933"/>
            <a:ext cx="8093991" cy="3837602"/>
          </a:xfrm>
          <a:noFill/>
        </p:spPr>
      </p:pic>
    </p:spTree>
    <p:extLst>
      <p:ext uri="{BB962C8B-B14F-4D97-AF65-F5344CB8AC3E}">
        <p14:creationId xmlns:p14="http://schemas.microsoft.com/office/powerpoint/2010/main" val="22543561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F96CA0-ED11-D804-7329-2BD3EE513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9026" y="342900"/>
            <a:ext cx="740664" cy="20574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800" dirty="0"/>
              <a:pPr>
                <a:lnSpc>
                  <a:spcPct val="90000"/>
                </a:lnSpc>
                <a:spcAft>
                  <a:spcPts val="600"/>
                </a:spcAft>
              </a:pPr>
              <a:t>14</a:t>
            </a:fld>
            <a:endParaRPr lang="en-US" sz="80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94FAEA3-999E-6319-C8A1-683637AC3078}"/>
              </a:ext>
            </a:extLst>
          </p:cNvPr>
          <p:cNvSpPr>
            <a:spLocks noGrp="1"/>
          </p:cNvSpPr>
          <p:nvPr/>
        </p:nvSpPr>
        <p:spPr>
          <a:xfrm>
            <a:off x="2990088" y="932688"/>
            <a:ext cx="6124194" cy="5760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3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kern="1200" cap="all" baseline="0">
                <a:latin typeface="+mj-lt"/>
                <a:ea typeface="+mj-ea"/>
                <a:cs typeface="+mj-cs"/>
              </a:rPr>
              <a:t>Unit Tests</a:t>
            </a:r>
          </a:p>
        </p:txBody>
      </p:sp>
      <p:sp>
        <p:nvSpPr>
          <p:cNvPr id="8" name="Content Placeholder 11">
            <a:extLst>
              <a:ext uri="{FF2B5EF4-FFF2-40B4-BE49-F238E27FC236}">
                <a16:creationId xmlns:a16="http://schemas.microsoft.com/office/drawing/2014/main" id="{DB5E8A30-7CB4-DF9B-C228-9EFE423DB91B}"/>
              </a:ext>
            </a:extLst>
          </p:cNvPr>
          <p:cNvSpPr>
            <a:spLocks noGrp="1"/>
          </p:cNvSpPr>
          <p:nvPr/>
        </p:nvSpPr>
        <p:spPr>
          <a:xfrm>
            <a:off x="2763774" y="1691640"/>
            <a:ext cx="2806446" cy="3229785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>
            <a:lvl1pPr marL="260604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143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75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8572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001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5430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0350"/>
            <a:r>
              <a:rPr lang="en-US" b="1"/>
              <a:t>BLACKBOX INPUT SPACE</a:t>
            </a:r>
          </a:p>
          <a:p>
            <a:pPr lvl="1"/>
            <a:r>
              <a:rPr lang="en-US" sz="1125"/>
              <a:t>Object Input: null, object</a:t>
            </a:r>
          </a:p>
          <a:p>
            <a:pPr lvl="1"/>
            <a:r>
              <a:rPr lang="en-US" sz="1125"/>
              <a:t>File Input: empty, nonexistent, corrupted, correct state, incorrect state,  null</a:t>
            </a:r>
          </a:p>
          <a:p>
            <a:pPr lvl="1"/>
            <a:r>
              <a:rPr lang="en-US" sz="1125"/>
              <a:t>Java Primitive Input: boundary values</a:t>
            </a:r>
          </a:p>
          <a:p>
            <a:pPr marL="260350"/>
            <a:r>
              <a:rPr lang="en-US" b="1"/>
              <a:t>INTEGRATION TESTING</a:t>
            </a:r>
            <a:endParaRPr lang="en-US"/>
          </a:p>
          <a:p>
            <a:pPr marL="514350"/>
            <a:r>
              <a:rPr lang="en-US"/>
              <a:t>Calling I/O function to write to file and another to read from that file</a:t>
            </a:r>
          </a:p>
          <a:p>
            <a:pPr lvl="1"/>
            <a:r>
              <a:rPr lang="en-US" sz="1125"/>
              <a:t>Incorporated with different input spaces</a:t>
            </a:r>
          </a:p>
          <a:p>
            <a:pPr marL="260350"/>
            <a:r>
              <a:rPr lang="en-US" b="1"/>
              <a:t>WHITEBOX TESTING</a:t>
            </a:r>
          </a:p>
          <a:p>
            <a:pPr lvl="1"/>
            <a:r>
              <a:rPr lang="en-US" sz="1125"/>
              <a:t>To cover the branches</a:t>
            </a:r>
          </a:p>
          <a:p>
            <a:pPr marL="260350"/>
            <a:endParaRPr lang="en-US"/>
          </a:p>
        </p:txBody>
      </p:sp>
      <p:pic>
        <p:nvPicPr>
          <p:cNvPr id="3" name="Picture 4">
            <a:extLst>
              <a:ext uri="{FF2B5EF4-FFF2-40B4-BE49-F238E27FC236}">
                <a16:creationId xmlns:a16="http://schemas.microsoft.com/office/drawing/2014/main" id="{C8207ECF-6ED1-487B-1206-EADFAD9EB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584" y="1903309"/>
            <a:ext cx="2806446" cy="280644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375487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02B2C7-3680-A37E-E54B-24C071FFC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15</a:t>
            </a:fld>
            <a:endParaRPr lang="en-US"/>
          </a:p>
        </p:txBody>
      </p:sp>
      <p:sp>
        <p:nvSpPr>
          <p:cNvPr id="12" name="Title 6">
            <a:extLst>
              <a:ext uri="{FF2B5EF4-FFF2-40B4-BE49-F238E27FC236}">
                <a16:creationId xmlns:a16="http://schemas.microsoft.com/office/drawing/2014/main" id="{96DCD192-5366-4AA5-D53E-84316016F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7271" y="2421736"/>
            <a:ext cx="8003286" cy="576072"/>
          </a:xfrm>
        </p:spPr>
        <p:txBody>
          <a:bodyPr>
            <a:noAutofit/>
          </a:bodyPr>
          <a:lstStyle/>
          <a:p>
            <a:r>
              <a:rPr lang="en-US" sz="4000">
                <a:latin typeface="Arial"/>
                <a:cs typeface="Arial"/>
              </a:rPr>
              <a:t>Unit Test Demo</a:t>
            </a:r>
          </a:p>
        </p:txBody>
      </p:sp>
    </p:spTree>
    <p:extLst>
      <p:ext uri="{BB962C8B-B14F-4D97-AF65-F5344CB8AC3E}">
        <p14:creationId xmlns:p14="http://schemas.microsoft.com/office/powerpoint/2010/main" val="1474949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4DF9A7B5-A5D3-B039-549E-00DB80377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9026" y="342900"/>
            <a:ext cx="740664" cy="205740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dirty="0"/>
              <a:pPr>
                <a:spcAft>
                  <a:spcPts val="600"/>
                </a:spcAft>
              </a:pPr>
              <a:t>16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D6A7C-AAEB-6A45-8126-477481102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088" y="932688"/>
            <a:ext cx="6124194" cy="57607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Unit TEST Failures</a:t>
            </a:r>
            <a:endParaRPr lang="en-US" b="0"/>
          </a:p>
          <a:p>
            <a:pPr>
              <a:lnSpc>
                <a:spcPct val="90000"/>
              </a:lnSpc>
            </a:pPr>
            <a:endParaRPr lang="en-US"/>
          </a:p>
        </p:txBody>
      </p:sp>
      <p:sp>
        <p:nvSpPr>
          <p:cNvPr id="13" name="Content Placeholder 4">
            <a:extLst>
              <a:ext uri="{FF2B5EF4-FFF2-40B4-BE49-F238E27FC236}">
                <a16:creationId xmlns:a16="http://schemas.microsoft.com/office/drawing/2014/main" id="{EEEEB5E7-7495-0AD7-62DE-4BF6AE49F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63774" y="1691640"/>
            <a:ext cx="5114148" cy="350583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60350" indent="-260350"/>
            <a:r>
              <a:rPr lang="en-US" sz="1100">
                <a:cs typeface="Sabon Next LT"/>
              </a:rPr>
              <a:t>Does not check for null object when saving </a:t>
            </a:r>
            <a:r>
              <a:rPr lang="en-US" sz="1100" err="1">
                <a:cs typeface="Sabon Next LT"/>
              </a:rPr>
              <a:t>GameState</a:t>
            </a:r>
            <a:r>
              <a:rPr lang="en-US" sz="1100">
                <a:cs typeface="Sabon Next LT"/>
              </a:rPr>
              <a:t> object</a:t>
            </a:r>
            <a:endParaRPr lang="en-US" err="1">
              <a:cs typeface="Sabon Next LT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EFC9BDC9-7AAC-51B4-B585-178654F59B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6362" y="2070827"/>
            <a:ext cx="4457700" cy="2759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0260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E6F7B07-FA6D-B624-4D74-9F8424507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17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8E33961-F62D-0EE7-FB3B-4A7EF44CC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 failures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E07B1C9-4D36-E3CB-3043-964EFBD5C2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763774" y="1691640"/>
            <a:ext cx="6090762" cy="285475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60350" indent="-260350"/>
            <a:r>
              <a:rPr lang="en-US" sz="1100">
                <a:cs typeface="Sabon Next LT"/>
              </a:rPr>
              <a:t>Does not check if the object read from the file is not null and returns null object ending in a </a:t>
            </a:r>
            <a:r>
              <a:rPr lang="en-US" sz="1100" err="1">
                <a:cs typeface="Sabon Next LT"/>
              </a:rPr>
              <a:t>NullPointerException</a:t>
            </a:r>
            <a:endParaRPr lang="en-US" err="1">
              <a:cs typeface="Sabon Next LT"/>
            </a:endParaRPr>
          </a:p>
        </p:txBody>
      </p:sp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B67763F6-479E-4BC8-7E88-3287E70F64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331" y="2351175"/>
            <a:ext cx="2873416" cy="1822879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CE1ED8A8-DC23-35D4-558A-CED0815105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539" y="2268704"/>
            <a:ext cx="2743200" cy="19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64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A23CBD-1ED6-0304-FE4C-BBA0B7F66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Unit test failures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B39C99-49C0-E528-B25D-D7462F2780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Time Played</a:t>
            </a:r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F0AB787-BD5C-42C3-D019-515E0BA0A42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vert="horz" lIns="45720" tIns="45720" rIns="45720" bIns="45720" rtlCol="0" anchor="t">
            <a:noAutofit/>
          </a:bodyPr>
          <a:lstStyle/>
          <a:p>
            <a:pPr marL="260350" indent="-260350"/>
            <a:r>
              <a:rPr lang="en-US" sz="1100">
                <a:cs typeface="Sabon Next LT"/>
              </a:rPr>
              <a:t>Can set negative time played</a:t>
            </a:r>
            <a:endParaRPr lang="en-US" err="1">
              <a:cs typeface="Sabon Next LT"/>
            </a:endParaRPr>
          </a:p>
          <a:p>
            <a:pPr marL="260350" indent="-260350"/>
            <a:r>
              <a:rPr lang="en-US" sz="1100">
                <a:cs typeface="Sabon Next LT"/>
              </a:rPr>
              <a:t>Does not check for overflow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132D6F1-9380-E7B1-44B3-3D20168481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Game record</a:t>
            </a:r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84E2562A-F81C-8413-31FB-804E8CDBE2DA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vert="horz" lIns="45720" tIns="45720" rIns="45720" bIns="45720" rtlCol="0" anchor="t">
            <a:noAutofit/>
          </a:bodyPr>
          <a:lstStyle/>
          <a:p>
            <a:pPr marL="260350" indent="-260350"/>
            <a:r>
              <a:rPr lang="en-US" sz="1100">
                <a:cs typeface="Sabon Next LT"/>
              </a:rPr>
              <a:t>Can set negative record</a:t>
            </a:r>
            <a:endParaRPr lang="en-US">
              <a:cs typeface="Sabon Next LT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50D40AC-22AB-5949-B24D-8D53B4AE3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18</a:t>
            </a:fld>
            <a:endParaRPr lang="en-US"/>
          </a:p>
        </p:txBody>
      </p:sp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7FADA330-9096-391E-BB90-47C332634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3748" y="3025235"/>
            <a:ext cx="2994102" cy="563596"/>
          </a:xfrm>
          <a:prstGeom prst="rect">
            <a:avLst/>
          </a:prstGeom>
        </p:spPr>
      </p:pic>
      <p:pic>
        <p:nvPicPr>
          <p:cNvPr id="13" name="Picture 13" descr="Text&#10;&#10;Description automatically generated">
            <a:extLst>
              <a:ext uri="{FF2B5EF4-FFF2-40B4-BE49-F238E27FC236}">
                <a16:creationId xmlns:a16="http://schemas.microsoft.com/office/drawing/2014/main" id="{0F4FF2DD-C1EE-59ED-E47B-92877D6CCA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6693" y="3025179"/>
            <a:ext cx="2687444" cy="563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3047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2682" y="5348"/>
            <a:ext cx="6124194" cy="576072"/>
          </a:xfrm>
        </p:spPr>
        <p:txBody>
          <a:bodyPr/>
          <a:lstStyle/>
          <a:p>
            <a:r>
              <a:rPr lang="en-US"/>
              <a:t>Metrics (Unit Tests)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19</a:t>
            </a:fld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2C39DD0-CD86-2929-7808-58D17FC2C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23409" y="971651"/>
            <a:ext cx="2866644" cy="308610"/>
          </a:xfrm>
        </p:spPr>
        <p:txBody>
          <a:bodyPr/>
          <a:lstStyle/>
          <a:p>
            <a:endParaRPr lang="en-US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E3C1BFF-2275-1E7D-0604-E6F5CFEC01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03953" y="1381607"/>
            <a:ext cx="2806446" cy="276344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60350" indent="-260350"/>
            <a:endParaRPr lang="en-US" sz="1100">
              <a:cs typeface="Sabon Next LT"/>
            </a:endParaRP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618F075-837C-1005-19D6-8DC90759CD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5219" y="971651"/>
            <a:ext cx="2866644" cy="308610"/>
          </a:xfrm>
        </p:spPr>
        <p:txBody>
          <a:bodyPr/>
          <a:lstStyle/>
          <a:p>
            <a:endParaRPr lang="en-US"/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DD1D0BF9-FCAA-67DA-79AB-E6E7E6D2B6A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955763" y="1381607"/>
            <a:ext cx="2806446" cy="2763441"/>
          </a:xfrm>
        </p:spPr>
        <p:txBody>
          <a:bodyPr vert="horz" lIns="45720" tIns="45720" rIns="45720" bIns="45720" rtlCol="0" anchor="t">
            <a:noAutofit/>
          </a:bodyPr>
          <a:lstStyle/>
          <a:p>
            <a:pPr marL="260350" indent="-260350"/>
            <a:endParaRPr lang="en-US" sz="1100">
              <a:cs typeface="Sabon Next LT"/>
            </a:endParaRP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AE7260DB-1680-F114-F2D2-F532FA9BCDD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324988"/>
              </p:ext>
            </p:extLst>
          </p:nvPr>
        </p:nvGraphicFramePr>
        <p:xfrm>
          <a:off x="3466248" y="975680"/>
          <a:ext cx="4761659" cy="34782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50761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1610898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</a:tblGrid>
              <a:tr h="58248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latin typeface="Sabon Next LT"/>
                          <a:cs typeface="Sabon Next LT"/>
                        </a:rPr>
                        <a:t>Objects &amp; Activities</a:t>
                      </a:r>
                    </a:p>
                  </a:txBody>
                  <a:tcPr marL="72673" marR="72673" marT="36337" marB="36337" anchor="ctr"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kern="1200">
                          <a:solidFill>
                            <a:schemeClr val="bg1">
                              <a:alpha val="99000"/>
                            </a:schemeClr>
                          </a:solidFill>
                          <a:latin typeface="Sabon Next LT"/>
                          <a:ea typeface="+mn-ea"/>
                          <a:cs typeface="Sabon Next LT"/>
                        </a:rPr>
                        <a:t>Line Coverage</a:t>
                      </a:r>
                    </a:p>
                  </a:txBody>
                  <a:tcPr marL="72673" marR="72673" marT="36337" marB="36337" anchor="ctr">
                    <a:solidFill>
                      <a:srgbClr val="DF8C8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Element</a:t>
                      </a:r>
                      <a:endParaRPr lang="en-US" err="1"/>
                    </a:p>
                  </a:txBody>
                  <a:tcPr marL="72673" marR="72673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95%</a:t>
                      </a:r>
                    </a:p>
                  </a:txBody>
                  <a:tcPr marL="72673" marR="72673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StatsActivity</a:t>
                      </a:r>
                      <a:endParaRPr lang="en-US" sz="1400" err="1">
                        <a:solidFill>
                          <a:schemeClr val="tx1"/>
                        </a:solidFill>
                        <a:latin typeface="Sabon Next LT"/>
                        <a:cs typeface="Sabon Next LT"/>
                      </a:endParaRPr>
                    </a:p>
                  </a:txBody>
                  <a:tcPr marL="72673" marR="72673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72%</a:t>
                      </a:r>
                    </a:p>
                  </a:txBody>
                  <a:tcPr marL="72673" marR="72673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MainActivity</a:t>
                      </a:r>
                      <a:endParaRPr lang="en-US" sz="1400" err="1">
                        <a:solidFill>
                          <a:schemeClr val="tx1"/>
                        </a:solidFill>
                        <a:latin typeface="Sabon Next LT"/>
                        <a:cs typeface="Sabon Next LT"/>
                      </a:endParaRPr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59%</a:t>
                      </a:r>
                      <a:endParaRPr lang="en-US"/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GameStatistics</a:t>
                      </a:r>
                      <a:endParaRPr lang="en-US" sz="1400" err="1">
                        <a:solidFill>
                          <a:schemeClr val="tx1"/>
                        </a:solidFill>
                        <a:latin typeface="Sabon Next LT"/>
                        <a:cs typeface="Sabon Next LT"/>
                      </a:endParaRPr>
                    </a:p>
                  </a:txBody>
                  <a:tcPr marL="72672" marR="72672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70%</a:t>
                      </a:r>
                    </a:p>
                  </a:txBody>
                  <a:tcPr marL="72672" marR="72672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GameState</a:t>
                      </a:r>
                      <a:endParaRPr lang="en-US" err="1"/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39%</a:t>
                      </a:r>
                      <a:endParaRPr lang="en-US"/>
                    </a:p>
                  </a:txBody>
                  <a:tcPr marL="72672" marR="72672" marT="36337" marB="36337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191704"/>
                  </a:ext>
                </a:extLst>
              </a:tr>
              <a:tr h="482629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 err="1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GameActivity</a:t>
                      </a:r>
                    </a:p>
                  </a:txBody>
                  <a:tcPr marL="72672" marR="72672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400">
                          <a:solidFill>
                            <a:schemeClr val="tx1"/>
                          </a:solidFill>
                          <a:latin typeface="Sabon Next LT"/>
                          <a:cs typeface="Sabon Next LT"/>
                        </a:rPr>
                        <a:t>18%</a:t>
                      </a:r>
                    </a:p>
                  </a:txBody>
                  <a:tcPr marL="72672" marR="72672" marT="36337" marB="36337" anchor="ctr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13953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69152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3881" y="1734458"/>
            <a:ext cx="1918290" cy="650857"/>
          </a:xfrm>
        </p:spPr>
        <p:txBody>
          <a:bodyPr/>
          <a:lstStyle/>
          <a:p>
            <a:pPr algn="ctr"/>
            <a:r>
              <a:rPr lang="en-US"/>
              <a:t>What is 2048?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/>
          </a:p>
        </p:txBody>
      </p:sp>
      <p:pic>
        <p:nvPicPr>
          <p:cNvPr id="3" name="og_22048">
            <a:hlinkClick r:id="" action="ppaction://media"/>
            <a:extLst>
              <a:ext uri="{FF2B5EF4-FFF2-40B4-BE49-F238E27FC236}">
                <a16:creationId xmlns:a16="http://schemas.microsoft.com/office/drawing/2014/main" id="{BE47F2A9-12ED-FD03-37B2-27A41917A75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28344" y="192100"/>
            <a:ext cx="3135539" cy="4759299"/>
          </a:xfrm>
        </p:spPr>
      </p:pic>
    </p:spTree>
    <p:extLst>
      <p:ext uri="{BB962C8B-B14F-4D97-AF65-F5344CB8AC3E}">
        <p14:creationId xmlns:p14="http://schemas.microsoft.com/office/powerpoint/2010/main" val="138246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754AD8A-5C68-6409-D229-C046DFDF2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570" y="1412748"/>
            <a:ext cx="5074920" cy="57607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Unit test Results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A6CE7C1-AE91-D50A-AA96-0D6F761AFC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1570" y="2128266"/>
            <a:ext cx="4409694" cy="2025396"/>
          </a:xfrm>
        </p:spPr>
        <p:txBody>
          <a:bodyPr vert="horz" lIns="45720" tIns="45720" rIns="45720" bIns="45720" rtlCol="0" anchor="t">
            <a:normAutofit/>
          </a:bodyPr>
          <a:lstStyle/>
          <a:p>
            <a:pPr marL="260350" indent="-260350"/>
            <a:r>
              <a:rPr lang="en-US" sz="1100"/>
              <a:t>Overall good handling for exceptions thrown</a:t>
            </a:r>
          </a:p>
          <a:p>
            <a:pPr lvl="1" indent="-260350"/>
            <a:r>
              <a:rPr lang="en-US"/>
              <a:t>Returns new Object when exception is thrown</a:t>
            </a:r>
          </a:p>
          <a:p>
            <a:pPr lvl="1" indent="-260350"/>
            <a:r>
              <a:rPr lang="en-US"/>
              <a:t>Failed to handle reading in a null object from file</a:t>
            </a:r>
          </a:p>
          <a:p>
            <a:pPr lvl="2" indent="-260350"/>
            <a:r>
              <a:rPr lang="en-US"/>
              <a:t>Bad as these files are necessary for the game </a:t>
            </a:r>
          </a:p>
          <a:p>
            <a:r>
              <a:rPr lang="en-US" sz="1100">
                <a:cs typeface="Sabon Next LT"/>
              </a:rPr>
              <a:t>Not good stand-alone functions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A344A5E-A90B-2755-E895-E35D51508D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9026" y="342900"/>
            <a:ext cx="740664" cy="2057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800" dirty="0"/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1750660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71CEB5-0F43-BA22-C4E7-3A84E631D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FUTURE </a:t>
            </a:r>
            <a:r>
              <a:rPr lang="en-US" err="1"/>
              <a:t>pLANS</a:t>
            </a:r>
          </a:p>
        </p:txBody>
      </p:sp>
      <p:sp>
        <p:nvSpPr>
          <p:cNvPr id="102" name="Slide Number Placeholder 101">
            <a:extLst>
              <a:ext uri="{FF2B5EF4-FFF2-40B4-BE49-F238E27FC236}">
                <a16:creationId xmlns:a16="http://schemas.microsoft.com/office/drawing/2014/main" id="{51BDF1B8-4D26-9C08-3102-6224AA6A4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C63C25-FE2A-0C11-2CEA-A80AA78FC3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GUI tests</a:t>
            </a:r>
            <a:endParaRPr lang="en-US"/>
          </a:p>
        </p:txBody>
      </p:sp>
      <p:pic>
        <p:nvPicPr>
          <p:cNvPr id="72" name="Picture Placeholder 71" descr="abacus icon">
            <a:extLst>
              <a:ext uri="{FF2B5EF4-FFF2-40B4-BE49-F238E27FC236}">
                <a16:creationId xmlns:a16="http://schemas.microsoft.com/office/drawing/2014/main" id="{FD5AE93E-9743-FD3B-C935-638BF9D159CC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3"/>
          <a:srcRect/>
          <a:stretch/>
        </p:blipFill>
        <p:spPr/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D6749A-51D8-599C-7C31-9922CF228D3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260350" indent="-260350"/>
            <a:r>
              <a:rPr lang="en-US" sz="1100">
                <a:cs typeface="Sabon Next LT"/>
              </a:rPr>
              <a:t>Several activities and user navigations to be tested</a:t>
            </a:r>
          </a:p>
          <a:p>
            <a:pPr lvl="1" indent="-260350"/>
            <a:r>
              <a:rPr lang="en-US" sz="1100" err="1">
                <a:cs typeface="Sabon Next LT"/>
              </a:rPr>
              <a:t>AboutActivity</a:t>
            </a:r>
            <a:endParaRPr lang="en-US" sz="1100">
              <a:cs typeface="Sabon Next LT"/>
            </a:endParaRPr>
          </a:p>
          <a:p>
            <a:pPr lvl="1" indent="-260350"/>
            <a:r>
              <a:rPr lang="en-US" sz="1100" err="1">
                <a:cs typeface="Sabon Next LT"/>
              </a:rPr>
              <a:t>HelpActivity</a:t>
            </a:r>
            <a:endParaRPr lang="en-US" sz="1100">
              <a:cs typeface="Sabon Next LT"/>
            </a:endParaRPr>
          </a:p>
          <a:p>
            <a:pPr lvl="1" indent="-260350"/>
            <a:r>
              <a:rPr lang="en-US" sz="1100" err="1">
                <a:cs typeface="Sabon Next LT"/>
              </a:rPr>
              <a:t>StatisticsActivity</a:t>
            </a:r>
            <a:endParaRPr lang="en-US" sz="1100">
              <a:cs typeface="Sabon Next LT"/>
            </a:endParaRPr>
          </a:p>
          <a:p>
            <a:pPr lvl="1" indent="-260350"/>
            <a:r>
              <a:rPr lang="en-US" sz="1100">
                <a:cs typeface="Sabon Next LT"/>
              </a:rPr>
              <a:t>Adding more tests to </a:t>
            </a:r>
            <a:r>
              <a:rPr lang="en-US" sz="1100" err="1">
                <a:cs typeface="Sabon Next LT"/>
              </a:rPr>
              <a:t>GameActivity</a:t>
            </a:r>
            <a:endParaRPr lang="en-US" sz="1100">
              <a:cs typeface="Sabon Next LT"/>
            </a:endParaRPr>
          </a:p>
          <a:p>
            <a:pPr marL="260350" indent="-260350"/>
            <a:endParaRPr lang="en-US" sz="1100">
              <a:cs typeface="Sabon Next L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53AB0-02A6-E89E-7E23-593DBF52F4E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Unit tests</a:t>
            </a:r>
            <a:endParaRPr lang="en-US"/>
          </a:p>
        </p:txBody>
      </p:sp>
      <p:pic>
        <p:nvPicPr>
          <p:cNvPr id="76" name="Picture Placeholder 75" descr="increasing chart icon">
            <a:extLst>
              <a:ext uri="{FF2B5EF4-FFF2-40B4-BE49-F238E27FC236}">
                <a16:creationId xmlns:a16="http://schemas.microsoft.com/office/drawing/2014/main" id="{7541E72A-A0CB-A011-55A9-1126F707D889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4"/>
          <a:srcRect/>
          <a:stretch/>
        </p:blipFill>
        <p:spPr/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BF56CE2-ADEB-1E22-50FB-9F2AB378648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260350" indent="-260350"/>
            <a:r>
              <a:rPr lang="en-US" sz="1100">
                <a:cs typeface="Sabon Next LT"/>
              </a:rPr>
              <a:t>Many functions to be tested and branches to be covered</a:t>
            </a:r>
          </a:p>
          <a:p>
            <a:pPr marL="260350" indent="-260350"/>
            <a:endParaRPr lang="en-US" sz="1100">
              <a:cs typeface="Sabon Next LT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745CA7-A767-9133-8871-800B16D5D72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altLang="zh-CN">
                <a:latin typeface="Arial"/>
                <a:cs typeface="Arial"/>
              </a:rPr>
              <a:t>Goal</a:t>
            </a:r>
            <a:endParaRPr lang="en-US"/>
          </a:p>
        </p:txBody>
      </p:sp>
      <p:pic>
        <p:nvPicPr>
          <p:cNvPr id="80" name="Picture Placeholder 79" descr="chain link icon">
            <a:extLst>
              <a:ext uri="{FF2B5EF4-FFF2-40B4-BE49-F238E27FC236}">
                <a16:creationId xmlns:a16="http://schemas.microsoft.com/office/drawing/2014/main" id="{FCC17566-BE36-5CE0-25C6-8AC132D1479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/>
          <a:srcRect t="85" b="85"/>
          <a:stretch/>
        </p:blipFill>
        <p:spPr/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63C991-877C-CD1D-A03D-547E04121F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/>
          <a:lstStyle/>
          <a:p>
            <a:pPr marL="260350" indent="-260350"/>
            <a:r>
              <a:rPr lang="en-US" sz="1100">
                <a:cs typeface="Sabon Next LT"/>
              </a:rPr>
              <a:t>Achieve 100% branch coverage </a:t>
            </a:r>
            <a:endParaRPr lang="en-US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33055536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Takeaways</a:t>
            </a:r>
          </a:p>
        </p:txBody>
      </p:sp>
      <p:sp>
        <p:nvSpPr>
          <p:cNvPr id="374" name="Slide Number Placeholder 373">
            <a:extLst>
              <a:ext uri="{FF2B5EF4-FFF2-40B4-BE49-F238E27FC236}">
                <a16:creationId xmlns:a16="http://schemas.microsoft.com/office/drawing/2014/main" id="{049B2870-98EC-2977-8CE4-A7AA30099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15DD9AC8-4A5F-70DB-AA68-C461059D8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/>
              <a:t>Application</a:t>
            </a:r>
          </a:p>
        </p:txBody>
      </p:sp>
      <p:pic>
        <p:nvPicPr>
          <p:cNvPr id="290" name="Picture Placeholder 289" descr="person with loud speaker icon">
            <a:extLst>
              <a:ext uri="{FF2B5EF4-FFF2-40B4-BE49-F238E27FC236}">
                <a16:creationId xmlns:a16="http://schemas.microsoft.com/office/drawing/2014/main" id="{E63515FB-9439-CCAE-C220-6F0E5ECB75E8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2"/>
          <a:srcRect t="113" b="113"/>
          <a:stretch/>
        </p:blipFill>
        <p:spPr>
          <a:xfrm>
            <a:off x="2666030" y="1726482"/>
            <a:ext cx="528066" cy="528066"/>
          </a:xfrm>
        </p:spPr>
      </p:pic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BCE9DA14-62AB-A857-6387-1F5D330B3F3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lvl="0"/>
            <a:r>
              <a:rPr lang="en-US"/>
              <a:t>Applying techniques from class to a real-world example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A28A203B-0CF0-2AB0-5F54-07C8E30039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/>
              <a:t>Adaptation</a:t>
            </a:r>
          </a:p>
        </p:txBody>
      </p:sp>
      <p:pic>
        <p:nvPicPr>
          <p:cNvPr id="288" name="Picture Placeholder 287" descr="blueprint icon">
            <a:extLst>
              <a:ext uri="{FF2B5EF4-FFF2-40B4-BE49-F238E27FC236}">
                <a16:creationId xmlns:a16="http://schemas.microsoft.com/office/drawing/2014/main" id="{A5707D4A-497A-679A-3ACA-721E8D0E2699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 rotWithShape="1">
          <a:blip r:embed="rId3"/>
          <a:srcRect t="431" b="431"/>
          <a:stretch/>
        </p:blipFill>
        <p:spPr/>
      </p:pic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710CB940-D45B-59F1-06E5-9CC94100EF0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pPr lvl="0"/>
            <a:r>
              <a:rPr lang="en-US"/>
              <a:t>Applying fundamentals from one testing framework to another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05BC0115-F702-2E0A-61A4-4A6CE33FD77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Code base…</a:t>
            </a:r>
          </a:p>
        </p:txBody>
      </p:sp>
      <p:pic>
        <p:nvPicPr>
          <p:cNvPr id="270" name="Picture Placeholder 269" descr="target icon">
            <a:extLst>
              <a:ext uri="{FF2B5EF4-FFF2-40B4-BE49-F238E27FC236}">
                <a16:creationId xmlns:a16="http://schemas.microsoft.com/office/drawing/2014/main" id="{DE7A4D25-3CA5-F92A-988A-F913C367D593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4"/>
          <a:srcRect t="113" b="113"/>
          <a:stretch/>
        </p:blipFill>
        <p:spPr>
          <a:xfrm>
            <a:off x="5989390" y="1726482"/>
            <a:ext cx="528066" cy="528066"/>
          </a:xfrm>
        </p:spPr>
      </p:pic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A0DA38E3-68A2-4FF9-022B-BA0DF832B1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lvl="0"/>
            <a:r>
              <a:rPr lang="en-US"/>
              <a:t>Not all published apps are implemented with good programming techniques</a:t>
            </a:r>
          </a:p>
        </p:txBody>
      </p:sp>
    </p:spTree>
    <p:extLst>
      <p:ext uri="{BB962C8B-B14F-4D97-AF65-F5344CB8AC3E}">
        <p14:creationId xmlns:p14="http://schemas.microsoft.com/office/powerpoint/2010/main" val="41623976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0AB426-5B7C-607E-D413-5D2C9495CC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069" y="1481328"/>
            <a:ext cx="3731096" cy="500634"/>
          </a:xfrm>
        </p:spPr>
        <p:txBody>
          <a:bodyPr/>
          <a:lstStyle/>
          <a:p>
            <a:r>
              <a:rPr lang="en-US"/>
              <a:t>THANK YOU! :)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87DFD8-D262-D485-B1F2-817C5A0928C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0" rIns="91440" bIns="0" rtlCol="0" anchor="t">
            <a:noAutofit/>
          </a:bodyPr>
          <a:lstStyle/>
          <a:p>
            <a:r>
              <a:rPr lang="en-US"/>
              <a:t>Questions?</a:t>
            </a:r>
            <a:endParaRPr lang="en-US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38064117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94FF72B7-0438-3641-5939-75128934B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3</a:t>
            </a:fld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9E522B83-5567-2CFB-5A61-C3720DFEA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509" y="1961919"/>
            <a:ext cx="5540444" cy="1220724"/>
          </a:xfrm>
        </p:spPr>
        <p:txBody>
          <a:bodyPr/>
          <a:lstStyle/>
          <a:p>
            <a:r>
              <a:rPr lang="en-US" sz="2450">
                <a:latin typeface="Arial"/>
                <a:cs typeface="Arial"/>
              </a:rPr>
              <a:t>So...</a:t>
            </a:r>
            <a:br>
              <a:rPr lang="en-US" sz="2450">
                <a:latin typeface="Arial"/>
                <a:cs typeface="Arial"/>
              </a:rPr>
            </a:br>
            <a:r>
              <a:rPr lang="en-US" sz="2450">
                <a:latin typeface="Arial"/>
                <a:cs typeface="Arial"/>
              </a:rPr>
              <a:t>What is </a:t>
            </a:r>
            <a:br>
              <a:rPr lang="en-US" sz="2450">
                <a:latin typeface="Arial"/>
                <a:cs typeface="Arial"/>
              </a:rPr>
            </a:br>
            <a:r>
              <a:rPr lang="en-US" sz="2450">
                <a:latin typeface="Arial"/>
                <a:cs typeface="Arial"/>
              </a:rPr>
              <a:t>privacy friendly 2048?</a:t>
            </a:r>
            <a:endParaRPr lang="en-US" sz="2450"/>
          </a:p>
        </p:txBody>
      </p:sp>
      <p:pic>
        <p:nvPicPr>
          <p:cNvPr id="2" name="pfa_2048">
            <a:hlinkClick r:id="" action="ppaction://media"/>
            <a:extLst>
              <a:ext uri="{FF2B5EF4-FFF2-40B4-BE49-F238E27FC236}">
                <a16:creationId xmlns:a16="http://schemas.microsoft.com/office/drawing/2014/main" id="{83E5E8E0-51F9-FE4B-6D9F-8FC727EE36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062062" y="97971"/>
            <a:ext cx="2427968" cy="494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432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400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91F23B9-C091-2D02-5EAE-654552313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9026" y="342900"/>
            <a:ext cx="740664" cy="2057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800" dirty="0"/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 sz="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5C565E9-D88A-55D3-9D42-BD1C24B6D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088" y="932688"/>
            <a:ext cx="6124194" cy="57607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600"/>
              <a:t>PfA2048 </a:t>
            </a:r>
            <a:br>
              <a:rPr lang="en-US" sz="1600"/>
            </a:br>
            <a:r>
              <a:rPr lang="en-US" sz="1600"/>
              <a:t>Implementation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108111F6-17F4-5A58-7365-931E47019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329" r="6773" b="-6"/>
          <a:stretch/>
        </p:blipFill>
        <p:spPr>
          <a:xfrm>
            <a:off x="2763774" y="1691640"/>
            <a:ext cx="2806446" cy="3229785"/>
          </a:xfrm>
          <a:prstGeom prst="rect">
            <a:avLst/>
          </a:prstGeom>
          <a:noFill/>
        </p:spPr>
      </p:pic>
      <p:pic>
        <p:nvPicPr>
          <p:cNvPr id="6" name="Picture 6">
            <a:extLst>
              <a:ext uri="{FF2B5EF4-FFF2-40B4-BE49-F238E27FC236}">
                <a16:creationId xmlns:a16="http://schemas.microsoft.com/office/drawing/2014/main" id="{8F643B24-3403-1B4B-EA03-C84210BEF711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 rotWithShape="1">
          <a:blip r:embed="rId4"/>
          <a:srcRect l="72413" r="-1" b="-1"/>
          <a:stretch/>
        </p:blipFill>
        <p:spPr>
          <a:xfrm>
            <a:off x="5815584" y="1691640"/>
            <a:ext cx="2806446" cy="3229785"/>
          </a:xfrm>
          <a:noFill/>
        </p:spPr>
      </p:pic>
    </p:spTree>
    <p:extLst>
      <p:ext uri="{BB962C8B-B14F-4D97-AF65-F5344CB8AC3E}">
        <p14:creationId xmlns:p14="http://schemas.microsoft.com/office/powerpoint/2010/main" val="11610163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40BC6-9DA0-FB4D-8879-DC8B3958C0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14" y="912114"/>
            <a:ext cx="8003286" cy="576072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/>
              <a:t>Testing Techniques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7FC3FD3F-45EE-74E3-AD64-441303B83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09026" y="342900"/>
            <a:ext cx="740664" cy="205740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48F63A3B-78C7-47BE-AE5E-E10140E04643}" type="slidenum">
              <a:rPr lang="en-US" sz="800" smtClean="0"/>
              <a:pPr>
                <a:lnSpc>
                  <a:spcPct val="90000"/>
                </a:lnSpc>
                <a:spcAft>
                  <a:spcPts val="600"/>
                </a:spcAft>
              </a:pPr>
              <a:t>5</a:t>
            </a:fld>
            <a:endParaRPr lang="en-US" sz="800"/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8C281DF8-FF8B-171A-BB28-25060D0F83AB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277006799"/>
              </p:ext>
            </p:extLst>
          </p:nvPr>
        </p:nvGraphicFramePr>
        <p:xfrm>
          <a:off x="404622" y="1577340"/>
          <a:ext cx="8339328" cy="33261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8" name="Cube 47">
            <a:extLst>
              <a:ext uri="{FF2B5EF4-FFF2-40B4-BE49-F238E27FC236}">
                <a16:creationId xmlns:a16="http://schemas.microsoft.com/office/drawing/2014/main" id="{148E38FB-C472-830B-985C-65AEFD84F2AC}"/>
              </a:ext>
            </a:extLst>
          </p:cNvPr>
          <p:cNvSpPr/>
          <p:nvPr/>
        </p:nvSpPr>
        <p:spPr>
          <a:xfrm>
            <a:off x="1107721" y="2427109"/>
            <a:ext cx="585611" cy="515055"/>
          </a:xfrm>
          <a:prstGeom prst="cube">
            <a:avLst/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chemeClr val="lt1"/>
                </a:solid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6920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B219B-7E3A-7E84-6386-37313F0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6530" y="2649043"/>
            <a:ext cx="6644495" cy="554506"/>
          </a:xfrm>
        </p:spPr>
        <p:txBody>
          <a:bodyPr/>
          <a:lstStyle/>
          <a:p>
            <a:r>
              <a:rPr lang="en-US" sz="3000">
                <a:latin typeface="Arial Black"/>
              </a:rPr>
              <a:t>Code base Limitations</a:t>
            </a:r>
            <a:endParaRPr lang="en-US" sz="30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E339BF-E6D7-DD0E-AF02-6813852EE7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71700" y="3409332"/>
            <a:ext cx="4800600" cy="384048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Sabon Next LT"/>
              </a:rPr>
              <a:t>bad programming practices </a:t>
            </a:r>
            <a:r>
              <a:rPr lang="en-US">
                <a:cs typeface="Sabon Next LT"/>
                <a:sym typeface="Wingdings" panose="05000000000000000000" pitchFamily="2" charset="2"/>
              </a:rPr>
              <a:t></a:t>
            </a:r>
            <a:endParaRPr lang="en-US">
              <a:cs typeface="Sabon Next LT"/>
            </a:endParaRPr>
          </a:p>
        </p:txBody>
      </p:sp>
      <p:pic>
        <p:nvPicPr>
          <p:cNvPr id="1028" name="Picture 4" descr="Debug - Free interface icons">
            <a:extLst>
              <a:ext uri="{FF2B5EF4-FFF2-40B4-BE49-F238E27FC236}">
                <a16:creationId xmlns:a16="http://schemas.microsoft.com/office/drawing/2014/main" id="{11CDB9AB-7966-821F-50CD-011CD5A957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5872" y="-159258"/>
            <a:ext cx="1609344" cy="1609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2126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309B0-6209-D3D0-9D5E-308B9F6E7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GUI Tests</a:t>
            </a:r>
          </a:p>
        </p:txBody>
      </p:sp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5058AE03-D409-0714-CCED-4548A9C920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7</a:t>
            </a:fld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E4D89E-AD2F-82F8-85BB-2622965049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83230" y="1780377"/>
            <a:ext cx="3513625" cy="287044"/>
          </a:xfrm>
        </p:spPr>
        <p:txBody>
          <a:bodyPr/>
          <a:lstStyle/>
          <a:p>
            <a:r>
              <a:rPr lang="en-US">
                <a:latin typeface="Arial"/>
                <a:cs typeface="Arial"/>
              </a:rPr>
              <a:t>Espresso Testing Framework</a:t>
            </a:r>
            <a:endParaRPr lang="en-US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98C0FB7D-B8D8-A8B0-98C0-ED7F10E11F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29134" y="1758811"/>
            <a:ext cx="2866644" cy="308610"/>
          </a:xfrm>
        </p:spPr>
        <p:txBody>
          <a:bodyPr/>
          <a:lstStyle/>
          <a:p>
            <a:endParaRPr lang="en-US" sz="1400"/>
          </a:p>
        </p:txBody>
      </p:sp>
      <p:pic>
        <p:nvPicPr>
          <p:cNvPr id="17" name="Picture 18" descr="Icon&#10;&#10;Description automatically generated">
            <a:extLst>
              <a:ext uri="{FF2B5EF4-FFF2-40B4-BE49-F238E27FC236}">
                <a16:creationId xmlns:a16="http://schemas.microsoft.com/office/drawing/2014/main" id="{20CD4372-9D1F-644B-3A66-33C887A3D08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533799" y="2255626"/>
            <a:ext cx="2409825" cy="2762250"/>
          </a:xfrm>
        </p:spPr>
      </p:pic>
      <p:sp>
        <p:nvSpPr>
          <p:cNvPr id="6" name="Content Placeholder 13">
            <a:extLst>
              <a:ext uri="{FF2B5EF4-FFF2-40B4-BE49-F238E27FC236}">
                <a16:creationId xmlns:a16="http://schemas.microsoft.com/office/drawing/2014/main" id="{2DA6D260-9F1A-086E-6194-356509C19698}"/>
              </a:ext>
            </a:extLst>
          </p:cNvPr>
          <p:cNvSpPr>
            <a:spLocks noGrp="1"/>
          </p:cNvSpPr>
          <p:nvPr/>
        </p:nvSpPr>
        <p:spPr>
          <a:xfrm>
            <a:off x="6225339" y="2157984"/>
            <a:ext cx="2806446" cy="2763441"/>
          </a:xfrm>
          <a:prstGeom prst="rect">
            <a:avLst/>
          </a:prstGeom>
        </p:spPr>
        <p:txBody>
          <a:bodyPr vert="horz" lIns="45720" tIns="45720" rIns="45720" bIns="45720" rtlCol="0" anchor="t">
            <a:noAutofit/>
          </a:bodyPr>
          <a:lstStyle>
            <a:lvl1pPr marL="260604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1125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5143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75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8572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2001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543050" indent="-260604" algn="l" defTabSz="685800" rtl="0" eaLnBrk="1" latinLnBrk="0" hangingPunct="1">
              <a:lnSpc>
                <a:spcPct val="100000"/>
              </a:lnSpc>
              <a:spcBef>
                <a:spcPts val="270"/>
              </a:spcBef>
              <a:buFont typeface="Arial" panose="020B0604020202020204" pitchFamily="34" charset="0"/>
              <a:buChar char="•"/>
              <a:defRPr sz="9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60350" indent="-260350"/>
            <a:r>
              <a:rPr lang="en-US" sz="1400">
                <a:cs typeface="Sabon Next LT"/>
              </a:rPr>
              <a:t>Currently, tests on...</a:t>
            </a:r>
          </a:p>
          <a:p>
            <a:pPr lvl="1" indent="-260350"/>
            <a:r>
              <a:rPr lang="en-US" sz="1250" err="1">
                <a:cs typeface="Sabon Next LT"/>
              </a:rPr>
              <a:t>TutorialActivity</a:t>
            </a:r>
            <a:r>
              <a:rPr lang="en-US" sz="1250">
                <a:cs typeface="Sabon Next LT"/>
              </a:rPr>
              <a:t> &amp; </a:t>
            </a:r>
            <a:r>
              <a:rPr lang="en-US" sz="1250" err="1">
                <a:cs typeface="Sabon Next LT"/>
              </a:rPr>
              <a:t>SplashActivity</a:t>
            </a:r>
            <a:endParaRPr lang="en-US" sz="1250">
              <a:cs typeface="Sabon Next LT"/>
            </a:endParaRPr>
          </a:p>
          <a:p>
            <a:pPr lvl="1" indent="-260350"/>
            <a:r>
              <a:rPr lang="en-US" sz="1250" err="1">
                <a:cs typeface="Sabon Next LT"/>
              </a:rPr>
              <a:t>MainActivity</a:t>
            </a:r>
            <a:endParaRPr lang="en-US" sz="1250">
              <a:cs typeface="Sabon Next LT"/>
            </a:endParaRPr>
          </a:p>
          <a:p>
            <a:pPr lvl="1" indent="-260350"/>
            <a:r>
              <a:rPr lang="en-US" sz="1250" err="1">
                <a:cs typeface="Sabon Next LT"/>
              </a:rPr>
              <a:t>GameActivity</a:t>
            </a:r>
            <a:endParaRPr lang="en-US" sz="1250">
              <a:cs typeface="Sabon Next LT"/>
            </a:endParaRPr>
          </a:p>
          <a:p>
            <a:pPr lvl="1" indent="-260350"/>
            <a:endParaRPr lang="en-US" sz="1250">
              <a:cs typeface="Sabon Next LT"/>
            </a:endParaRPr>
          </a:p>
          <a:p>
            <a:pPr marL="260350" indent="-260350"/>
            <a:r>
              <a:rPr lang="en-US" sz="1400">
                <a:cs typeface="Sabon Next LT"/>
              </a:rPr>
              <a:t>Remaining tasks...</a:t>
            </a:r>
          </a:p>
          <a:p>
            <a:pPr lvl="1" indent="-260350"/>
            <a:r>
              <a:rPr lang="en-US" sz="1250" err="1">
                <a:cs typeface="Sabon Next LT"/>
              </a:rPr>
              <a:t>AboutActivity</a:t>
            </a:r>
            <a:endParaRPr lang="en-US" sz="1250">
              <a:cs typeface="Sabon Next LT"/>
            </a:endParaRPr>
          </a:p>
          <a:p>
            <a:pPr lvl="1" indent="-260350"/>
            <a:r>
              <a:rPr lang="en-US" sz="1250" err="1">
                <a:cs typeface="Sabon Next LT"/>
              </a:rPr>
              <a:t>HelpActivity</a:t>
            </a:r>
            <a:endParaRPr lang="en-US" sz="1250">
              <a:cs typeface="Sabon Next LT"/>
            </a:endParaRPr>
          </a:p>
          <a:p>
            <a:pPr lvl="1" indent="-260350"/>
            <a:r>
              <a:rPr lang="en-US" sz="1250" err="1">
                <a:cs typeface="Sabon Next LT"/>
              </a:rPr>
              <a:t>StatsActivity</a:t>
            </a:r>
            <a:endParaRPr lang="en-US" sz="1250">
              <a:cs typeface="Sabon Next LT"/>
            </a:endParaRPr>
          </a:p>
          <a:p>
            <a:pPr lvl="1" indent="-260350"/>
            <a:r>
              <a:rPr lang="en-US" sz="1250">
                <a:cs typeface="Sabon Next LT"/>
              </a:rPr>
              <a:t>Elements</a:t>
            </a:r>
          </a:p>
          <a:p>
            <a:pPr lvl="1" indent="-260350"/>
            <a:r>
              <a:rPr lang="en-US" sz="1250">
                <a:cs typeface="Sabon Next LT"/>
              </a:rPr>
              <a:t>Adding more tests to </a:t>
            </a:r>
            <a:r>
              <a:rPr lang="en-US" sz="1250" err="1">
                <a:cs typeface="Sabon Next LT"/>
              </a:rPr>
              <a:t>GameActivity</a:t>
            </a:r>
            <a:endParaRPr lang="en-US" sz="1250"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191804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30A5BFC-C134-C072-C14D-9E51A94C8E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035" y="2281557"/>
            <a:ext cx="8003286" cy="576072"/>
          </a:xfrm>
        </p:spPr>
        <p:txBody>
          <a:bodyPr>
            <a:normAutofit fontScale="90000"/>
          </a:bodyPr>
          <a:lstStyle/>
          <a:p>
            <a:r>
              <a:rPr lang="en-US"/>
              <a:t>GUI Test Demo</a:t>
            </a:r>
          </a:p>
        </p:txBody>
      </p:sp>
      <p:sp>
        <p:nvSpPr>
          <p:cNvPr id="175" name="Slide Number Placeholder 174">
            <a:extLst>
              <a:ext uri="{FF2B5EF4-FFF2-40B4-BE49-F238E27FC236}">
                <a16:creationId xmlns:a16="http://schemas.microsoft.com/office/drawing/2014/main" id="{1DECFA06-D307-B47D-DA95-31161374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943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5D14B-EF60-1E18-7761-FB0C46994DA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/>
              <a:t>GUI TEST RESULTS</a:t>
            </a:r>
            <a:endParaRPr lang="en-US" b="0"/>
          </a:p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FCFAC33-4924-44C4-45A4-D694EE4835F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0" rIns="91440" bIns="0" rtlCol="0" anchor="t">
            <a:noAutofit/>
          </a:bodyPr>
          <a:lstStyle/>
          <a:p>
            <a:r>
              <a:rPr lang="en-US">
                <a:cs typeface="Sabon Next LT"/>
              </a:rPr>
              <a:t>So far...</a:t>
            </a:r>
          </a:p>
        </p:txBody>
      </p:sp>
    </p:spTree>
    <p:extLst>
      <p:ext uri="{BB962C8B-B14F-4D97-AF65-F5344CB8AC3E}">
        <p14:creationId xmlns:p14="http://schemas.microsoft.com/office/powerpoint/2010/main" val="14955849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" id="{18518462-57BD-4B9F-9628-24DEFF39786A}" vid="{86105DA6-E613-46C4-BC07-43C4C2AF6514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23B8E258C72744906AF664B1622409" ma:contentTypeVersion="12" ma:contentTypeDescription="Create a new document." ma:contentTypeScope="" ma:versionID="05068a537e3f01ea4d481b48a92926a3">
  <xsd:schema xmlns:xsd="http://www.w3.org/2001/XMLSchema" xmlns:xs="http://www.w3.org/2001/XMLSchema" xmlns:p="http://schemas.microsoft.com/office/2006/metadata/properties" xmlns:ns3="265b353e-ea63-4b4e-a3b9-2ea2b28247fa" xmlns:ns4="82db5558-3574-4534-9bf0-de21136fefb2" targetNamespace="http://schemas.microsoft.com/office/2006/metadata/properties" ma:root="true" ma:fieldsID="ace8020a6df2cc59f00b7d71b19dd77a" ns3:_="" ns4:_="">
    <xsd:import namespace="265b353e-ea63-4b4e-a3b9-2ea2b28247fa"/>
    <xsd:import namespace="82db5558-3574-4534-9bf0-de21136fefb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65b353e-ea63-4b4e-a3b9-2ea2b28247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db5558-3574-4534-9bf0-de21136fefb2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547CCC4-1BA7-4AD0-8EDB-110256495C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DECB64E-BF79-4A16-A170-FA2CD6DA0026}">
  <ds:schemaRefs>
    <ds:schemaRef ds:uri="http://purl.org/dc/elements/1.1/"/>
    <ds:schemaRef ds:uri="http://schemas.openxmlformats.org/package/2006/metadata/core-properties"/>
    <ds:schemaRef ds:uri="82db5558-3574-4534-9bf0-de21136fefb2"/>
    <ds:schemaRef ds:uri="http://www.w3.org/XML/1998/namespace"/>
    <ds:schemaRef ds:uri="http://schemas.microsoft.com/office/2006/metadata/properties"/>
    <ds:schemaRef ds:uri="http://purl.org/dc/dcmitype/"/>
    <ds:schemaRef ds:uri="http://schemas.microsoft.com/office/2006/documentManagement/types"/>
    <ds:schemaRef ds:uri="http://purl.org/dc/terms/"/>
    <ds:schemaRef ds:uri="http://schemas.microsoft.com/office/infopath/2007/PartnerControls"/>
    <ds:schemaRef ds:uri="265b353e-ea63-4b4e-a3b9-2ea2b28247fa"/>
  </ds:schemaRefs>
</ds:datastoreItem>
</file>

<file path=customXml/itemProps3.xml><?xml version="1.0" encoding="utf-8"?>
<ds:datastoreItem xmlns:ds="http://schemas.openxmlformats.org/officeDocument/2006/customXml" ds:itemID="{BB39589B-54F1-4DFE-B1A8-8683F2AAB8D7}">
  <ds:schemaRefs>
    <ds:schemaRef ds:uri="265b353e-ea63-4b4e-a3b9-2ea2b28247fa"/>
    <ds:schemaRef ds:uri="82db5558-3574-4534-9bf0-de21136fefb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438</Words>
  <Application>Microsoft Office PowerPoint</Application>
  <PresentationFormat>On-screen Show (16:9)</PresentationFormat>
  <Paragraphs>153</Paragraphs>
  <Slides>23</Slides>
  <Notes>14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Arial Black</vt:lpstr>
      <vt:lpstr>Calibri</vt:lpstr>
      <vt:lpstr>Sabon Next LT</vt:lpstr>
      <vt:lpstr>Office Theme</vt:lpstr>
      <vt:lpstr>Privacy Friendly 2048</vt:lpstr>
      <vt:lpstr>What is 2048?</vt:lpstr>
      <vt:lpstr>So... What is  privacy friendly 2048?</vt:lpstr>
      <vt:lpstr>PfA2048  Implementation</vt:lpstr>
      <vt:lpstr>Testing Techniques</vt:lpstr>
      <vt:lpstr>Code base Limitations</vt:lpstr>
      <vt:lpstr>GUI Tests</vt:lpstr>
      <vt:lpstr>GUI Test Demo</vt:lpstr>
      <vt:lpstr>GUI TEST RESULTS </vt:lpstr>
      <vt:lpstr>GUI TEST RESULTS </vt:lpstr>
      <vt:lpstr>Metrics (GUI)</vt:lpstr>
      <vt:lpstr>PowerPoint Presentation</vt:lpstr>
      <vt:lpstr>:(</vt:lpstr>
      <vt:lpstr>PowerPoint Presentation</vt:lpstr>
      <vt:lpstr>Unit Test Demo</vt:lpstr>
      <vt:lpstr>Unit TEST Failures </vt:lpstr>
      <vt:lpstr>Unit test failures</vt:lpstr>
      <vt:lpstr>Unit test failures</vt:lpstr>
      <vt:lpstr>Metrics (Unit Tests)</vt:lpstr>
      <vt:lpstr>Unit test Results</vt:lpstr>
      <vt:lpstr>FUTURE pLANS</vt:lpstr>
      <vt:lpstr>Project Takeaways</vt:lpstr>
      <vt:lpstr>THANK YOU!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lidia berhe</dc:creator>
  <cp:lastModifiedBy>Lidia Berhe</cp:lastModifiedBy>
  <cp:revision>2</cp:revision>
  <dcterms:modified xsi:type="dcterms:W3CDTF">2023-04-28T19:19:22Z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0x0101004E23B8E258C72744906AF664B1622409</vt:lpwstr>
  </property>
</Properties>
</file>